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4" r:id="rId8"/>
    <p:sldId id="262" r:id="rId9"/>
    <p:sldId id="286" r:id="rId10"/>
  </p:sldIdLst>
  <p:sldSz cx="18288000" cy="10287000"/>
  <p:notesSz cx="6858000" cy="9144000"/>
  <p:embeddedFontLs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Nourd" panose="020B0604020202020204" charset="0"/>
      <p:regular r:id="rId16"/>
    </p:embeddedFont>
    <p:embeddedFont>
      <p:font typeface="Pixellet TH" panose="020B0604020202020204" charset="-34"/>
      <p:regular r:id="rId17"/>
    </p:embeddedFont>
    <p:embeddedFont>
      <p:font typeface="Pixellet TH Bold" panose="020B0604020202020204" charset="-34"/>
      <p:regular r:id="rId18"/>
    </p:embeddedFont>
    <p:embeddedFont>
      <p:font typeface="Source Code Pro" panose="020B0509030403020204" pitchFamily="49" charset="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882" autoAdjust="0"/>
    <p:restoredTop sz="94206" autoAdjust="0"/>
  </p:normalViewPr>
  <p:slideViewPr>
    <p:cSldViewPr>
      <p:cViewPr>
        <p:scale>
          <a:sx n="75" d="100"/>
          <a:sy n="75" d="100"/>
        </p:scale>
        <p:origin x="2076" y="15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226EC5-DA41-465E-9229-692E6912A4D7}" type="datetimeFigureOut">
              <a:rPr lang="pt-BR" smtClean="0"/>
              <a:t>15/11/2023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F4507F-5C4E-4B3E-AA35-2D4D82EE471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49700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F4507F-5C4E-4B3E-AA35-2D4D82EE471A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442506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4392F7-576E-4F7F-B870-6B1427A7697C}" type="datetime1">
              <a:rPr lang="en-US" smtClean="0"/>
              <a:t>11/15/2023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BD8353-87D6-408B-B4BC-BD356A88D294}" type="datetime1">
              <a:rPr lang="en-US" smtClean="0"/>
              <a:t>11/15/2023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79A3A-519E-4531-BF75-07D653E97B53}" type="datetime1">
              <a:rPr lang="en-US" smtClean="0"/>
              <a:t>11/15/2023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0AC50-C0A8-4EA6-B93F-503BB0607CA3}" type="datetime1">
              <a:rPr lang="en-US" smtClean="0"/>
              <a:t>11/15/2023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4B33D-63DD-4F9B-852F-4D7BDD9EACC6}" type="datetime1">
              <a:rPr lang="en-US" smtClean="0"/>
              <a:t>11/15/2023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AE9A86-E4E0-41CC-938E-9DA3B1385604}" type="datetime1">
              <a:rPr lang="en-US" smtClean="0"/>
              <a:t>11/15/2023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A2CF1A-9679-45FC-B798-F520454FFA50}" type="datetime1">
              <a:rPr lang="en-US" smtClean="0"/>
              <a:t>11/15/2023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6AA3CD-2C2F-4340-A6C0-586FB13C8892}" type="datetime1">
              <a:rPr lang="en-US" smtClean="0"/>
              <a:t>11/15/2023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BA5967-5E88-4173-BF7B-AEB4FC8E98DA}" type="datetime1">
              <a:rPr lang="en-US" smtClean="0"/>
              <a:t>11/15/2023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959B6-B8F1-4230-9D7F-4FC9874FCE07}" type="datetime1">
              <a:rPr lang="en-US" smtClean="0"/>
              <a:t>11/15/2023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A61106-3BC2-4E38-AAFB-C46BF241C311}" type="datetime1">
              <a:rPr lang="en-US" smtClean="0"/>
              <a:t>11/15/2023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C2629F-0B83-490C-BFA2-A2AB58109E6F}" type="datetime1">
              <a:rPr lang="en-US" smtClean="0"/>
              <a:t>11/15/2023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11.svg"/><Relationship Id="rId18" Type="http://schemas.openxmlformats.org/officeDocument/2006/relationships/image" Target="../media/image16.gif"/><Relationship Id="rId26" Type="http://schemas.openxmlformats.org/officeDocument/2006/relationships/image" Target="../media/image24.svg"/><Relationship Id="rId3" Type="http://schemas.openxmlformats.org/officeDocument/2006/relationships/image" Target="../media/image1.png"/><Relationship Id="rId21" Type="http://schemas.openxmlformats.org/officeDocument/2006/relationships/image" Target="../media/image19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svg"/><Relationship Id="rId25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20" Type="http://schemas.openxmlformats.org/officeDocument/2006/relationships/image" Target="../media/image18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9.gif"/><Relationship Id="rId24" Type="http://schemas.openxmlformats.org/officeDocument/2006/relationships/image" Target="../media/image22.svg"/><Relationship Id="rId5" Type="http://schemas.openxmlformats.org/officeDocument/2006/relationships/image" Target="../media/image3.png"/><Relationship Id="rId15" Type="http://schemas.openxmlformats.org/officeDocument/2006/relationships/image" Target="../media/image13.svg"/><Relationship Id="rId23" Type="http://schemas.openxmlformats.org/officeDocument/2006/relationships/image" Target="../media/image21.png"/><Relationship Id="rId10" Type="http://schemas.openxmlformats.org/officeDocument/2006/relationships/image" Target="../media/image8.svg"/><Relationship Id="rId19" Type="http://schemas.openxmlformats.org/officeDocument/2006/relationships/image" Target="../media/image17.pn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12.png"/><Relationship Id="rId22" Type="http://schemas.openxmlformats.org/officeDocument/2006/relationships/image" Target="../media/image20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gif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33.svg"/><Relationship Id="rId7" Type="http://schemas.openxmlformats.org/officeDocument/2006/relationships/image" Target="../media/image30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gif"/><Relationship Id="rId5" Type="http://schemas.openxmlformats.org/officeDocument/2006/relationships/image" Target="../media/image35.svg"/><Relationship Id="rId4" Type="http://schemas.openxmlformats.org/officeDocument/2006/relationships/image" Target="../media/image3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7.svg"/><Relationship Id="rId7" Type="http://schemas.openxmlformats.org/officeDocument/2006/relationships/image" Target="../media/image31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39.svg"/><Relationship Id="rId4" Type="http://schemas.openxmlformats.org/officeDocument/2006/relationships/image" Target="../media/image3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9.svg"/><Relationship Id="rId7" Type="http://schemas.openxmlformats.org/officeDocument/2006/relationships/image" Target="../media/image31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42.svg"/><Relationship Id="rId4" Type="http://schemas.openxmlformats.org/officeDocument/2006/relationships/image" Target="../media/image4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svg"/><Relationship Id="rId3" Type="http://schemas.openxmlformats.org/officeDocument/2006/relationships/image" Target="../media/image39.svg"/><Relationship Id="rId7" Type="http://schemas.openxmlformats.org/officeDocument/2006/relationships/image" Target="../media/image45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iq.opengenus.org/cycle-sort/" TargetMode="External"/><Relationship Id="rId3" Type="http://schemas.openxmlformats.org/officeDocument/2006/relationships/image" Target="../media/image48.svg"/><Relationship Id="rId7" Type="http://schemas.openxmlformats.org/officeDocument/2006/relationships/image" Target="../media/image50.svg"/><Relationship Id="rId12" Type="http://schemas.openxmlformats.org/officeDocument/2006/relationships/image" Target="../media/image52.sv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11" Type="http://schemas.openxmlformats.org/officeDocument/2006/relationships/image" Target="../media/image51.png"/><Relationship Id="rId5" Type="http://schemas.openxmlformats.org/officeDocument/2006/relationships/image" Target="../media/image28.svg"/><Relationship Id="rId10" Type="http://schemas.openxmlformats.org/officeDocument/2006/relationships/image" Target="../media/image31.svg"/><Relationship Id="rId4" Type="http://schemas.openxmlformats.org/officeDocument/2006/relationships/image" Target="../media/image27.png"/><Relationship Id="rId9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26" Type="http://schemas.openxmlformats.org/officeDocument/2006/relationships/image" Target="../media/image77.png"/><Relationship Id="rId21" Type="http://schemas.openxmlformats.org/officeDocument/2006/relationships/image" Target="../media/image72.svg"/><Relationship Id="rId42" Type="http://schemas.openxmlformats.org/officeDocument/2006/relationships/image" Target="../media/image87.png"/><Relationship Id="rId47" Type="http://schemas.openxmlformats.org/officeDocument/2006/relationships/image" Target="../media/image92.svg"/><Relationship Id="rId63" Type="http://schemas.openxmlformats.org/officeDocument/2006/relationships/image" Target="../media/image42.svg"/><Relationship Id="rId68" Type="http://schemas.openxmlformats.org/officeDocument/2006/relationships/image" Target="../media/image45.png"/><Relationship Id="rId84" Type="http://schemas.openxmlformats.org/officeDocument/2006/relationships/image" Target="../media/image34.png"/><Relationship Id="rId89" Type="http://schemas.openxmlformats.org/officeDocument/2006/relationships/image" Target="../media/image122.svg"/><Relationship Id="rId16" Type="http://schemas.openxmlformats.org/officeDocument/2006/relationships/image" Target="../media/image67.png"/><Relationship Id="rId107" Type="http://schemas.openxmlformats.org/officeDocument/2006/relationships/image" Target="../media/image134.png"/><Relationship Id="rId11" Type="http://schemas.openxmlformats.org/officeDocument/2006/relationships/image" Target="../media/image62.svg"/><Relationship Id="rId32" Type="http://schemas.openxmlformats.org/officeDocument/2006/relationships/image" Target="../media/image83.png"/><Relationship Id="rId37" Type="http://schemas.openxmlformats.org/officeDocument/2006/relationships/image" Target="../media/image24.svg"/><Relationship Id="rId53" Type="http://schemas.openxmlformats.org/officeDocument/2006/relationships/image" Target="../media/image98.svg"/><Relationship Id="rId58" Type="http://schemas.openxmlformats.org/officeDocument/2006/relationships/image" Target="../media/image103.png"/><Relationship Id="rId74" Type="http://schemas.openxmlformats.org/officeDocument/2006/relationships/image" Target="../media/image109.png"/><Relationship Id="rId79" Type="http://schemas.openxmlformats.org/officeDocument/2006/relationships/image" Target="../media/image114.svg"/><Relationship Id="rId102" Type="http://schemas.openxmlformats.org/officeDocument/2006/relationships/image" Target="../media/image51.png"/><Relationship Id="rId5" Type="http://schemas.openxmlformats.org/officeDocument/2006/relationships/image" Target="../media/image56.svg"/><Relationship Id="rId90" Type="http://schemas.openxmlformats.org/officeDocument/2006/relationships/image" Target="../media/image123.png"/><Relationship Id="rId95" Type="http://schemas.openxmlformats.org/officeDocument/2006/relationships/image" Target="../media/image16.gif"/><Relationship Id="rId22" Type="http://schemas.openxmlformats.org/officeDocument/2006/relationships/image" Target="../media/image73.png"/><Relationship Id="rId27" Type="http://schemas.openxmlformats.org/officeDocument/2006/relationships/image" Target="../media/image78.svg"/><Relationship Id="rId43" Type="http://schemas.openxmlformats.org/officeDocument/2006/relationships/image" Target="../media/image88.svg"/><Relationship Id="rId48" Type="http://schemas.openxmlformats.org/officeDocument/2006/relationships/image" Target="../media/image93.png"/><Relationship Id="rId64" Type="http://schemas.openxmlformats.org/officeDocument/2006/relationships/image" Target="../media/image47.png"/><Relationship Id="rId69" Type="http://schemas.openxmlformats.org/officeDocument/2006/relationships/image" Target="../media/image46.svg"/><Relationship Id="rId80" Type="http://schemas.openxmlformats.org/officeDocument/2006/relationships/image" Target="../media/image115.png"/><Relationship Id="rId85" Type="http://schemas.openxmlformats.org/officeDocument/2006/relationships/image" Target="../media/image35.svg"/><Relationship Id="rId12" Type="http://schemas.openxmlformats.org/officeDocument/2006/relationships/image" Target="../media/image63.png"/><Relationship Id="rId17" Type="http://schemas.openxmlformats.org/officeDocument/2006/relationships/image" Target="../media/image68.svg"/><Relationship Id="rId33" Type="http://schemas.openxmlformats.org/officeDocument/2006/relationships/image" Target="../media/image84.svg"/><Relationship Id="rId38" Type="http://schemas.openxmlformats.org/officeDocument/2006/relationships/image" Target="../media/image12.png"/><Relationship Id="rId59" Type="http://schemas.openxmlformats.org/officeDocument/2006/relationships/image" Target="../media/image104.svg"/><Relationship Id="rId103" Type="http://schemas.openxmlformats.org/officeDocument/2006/relationships/image" Target="../media/image52.svg"/><Relationship Id="rId108" Type="http://schemas.openxmlformats.org/officeDocument/2006/relationships/image" Target="../media/image135.svg"/><Relationship Id="rId54" Type="http://schemas.openxmlformats.org/officeDocument/2006/relationships/image" Target="../media/image99.png"/><Relationship Id="rId70" Type="http://schemas.openxmlformats.org/officeDocument/2006/relationships/image" Target="../media/image107.png"/><Relationship Id="rId75" Type="http://schemas.openxmlformats.org/officeDocument/2006/relationships/image" Target="../media/image110.svg"/><Relationship Id="rId91" Type="http://schemas.openxmlformats.org/officeDocument/2006/relationships/image" Target="../media/image124.svg"/><Relationship Id="rId96" Type="http://schemas.openxmlformats.org/officeDocument/2006/relationships/image" Target="../media/image1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15" Type="http://schemas.openxmlformats.org/officeDocument/2006/relationships/image" Target="../media/image66.svg"/><Relationship Id="rId23" Type="http://schemas.openxmlformats.org/officeDocument/2006/relationships/image" Target="../media/image74.svg"/><Relationship Id="rId28" Type="http://schemas.openxmlformats.org/officeDocument/2006/relationships/image" Target="../media/image79.png"/><Relationship Id="rId36" Type="http://schemas.openxmlformats.org/officeDocument/2006/relationships/image" Target="../media/image23.png"/><Relationship Id="rId49" Type="http://schemas.openxmlformats.org/officeDocument/2006/relationships/image" Target="../media/image94.svg"/><Relationship Id="rId57" Type="http://schemas.openxmlformats.org/officeDocument/2006/relationships/image" Target="../media/image102.svg"/><Relationship Id="rId106" Type="http://schemas.openxmlformats.org/officeDocument/2006/relationships/image" Target="../media/image9.gif"/><Relationship Id="rId10" Type="http://schemas.openxmlformats.org/officeDocument/2006/relationships/image" Target="../media/image61.png"/><Relationship Id="rId31" Type="http://schemas.openxmlformats.org/officeDocument/2006/relationships/image" Target="../media/image82.svg"/><Relationship Id="rId44" Type="http://schemas.openxmlformats.org/officeDocument/2006/relationships/image" Target="../media/image89.png"/><Relationship Id="rId52" Type="http://schemas.openxmlformats.org/officeDocument/2006/relationships/image" Target="../media/image97.png"/><Relationship Id="rId60" Type="http://schemas.openxmlformats.org/officeDocument/2006/relationships/image" Target="../media/image105.png"/><Relationship Id="rId65" Type="http://schemas.openxmlformats.org/officeDocument/2006/relationships/image" Target="../media/image48.svg"/><Relationship Id="rId73" Type="http://schemas.openxmlformats.org/officeDocument/2006/relationships/image" Target="../media/image26.svg"/><Relationship Id="rId78" Type="http://schemas.openxmlformats.org/officeDocument/2006/relationships/image" Target="../media/image113.png"/><Relationship Id="rId81" Type="http://schemas.openxmlformats.org/officeDocument/2006/relationships/image" Target="../media/image116.svg"/><Relationship Id="rId86" Type="http://schemas.openxmlformats.org/officeDocument/2006/relationships/image" Target="../media/image119.png"/><Relationship Id="rId94" Type="http://schemas.openxmlformats.org/officeDocument/2006/relationships/image" Target="../media/image125.gif"/><Relationship Id="rId99" Type="http://schemas.openxmlformats.org/officeDocument/2006/relationships/image" Target="../media/image129.svg"/><Relationship Id="rId101" Type="http://schemas.openxmlformats.org/officeDocument/2006/relationships/image" Target="../media/image131.svg"/><Relationship Id="rId4" Type="http://schemas.openxmlformats.org/officeDocument/2006/relationships/image" Target="../media/image55.png"/><Relationship Id="rId9" Type="http://schemas.openxmlformats.org/officeDocument/2006/relationships/image" Target="../media/image60.svg"/><Relationship Id="rId13" Type="http://schemas.openxmlformats.org/officeDocument/2006/relationships/image" Target="../media/image64.svg"/><Relationship Id="rId18" Type="http://schemas.openxmlformats.org/officeDocument/2006/relationships/image" Target="../media/image69.png"/><Relationship Id="rId39" Type="http://schemas.openxmlformats.org/officeDocument/2006/relationships/image" Target="../media/image13.svg"/><Relationship Id="rId109" Type="http://schemas.openxmlformats.org/officeDocument/2006/relationships/image" Target="../media/image136.png"/><Relationship Id="rId34" Type="http://schemas.openxmlformats.org/officeDocument/2006/relationships/image" Target="../media/image3.png"/><Relationship Id="rId50" Type="http://schemas.openxmlformats.org/officeDocument/2006/relationships/image" Target="../media/image95.png"/><Relationship Id="rId55" Type="http://schemas.openxmlformats.org/officeDocument/2006/relationships/image" Target="../media/image100.svg"/><Relationship Id="rId76" Type="http://schemas.openxmlformats.org/officeDocument/2006/relationships/image" Target="../media/image111.png"/><Relationship Id="rId97" Type="http://schemas.openxmlformats.org/officeDocument/2006/relationships/image" Target="../media/image127.svg"/><Relationship Id="rId104" Type="http://schemas.openxmlformats.org/officeDocument/2006/relationships/image" Target="../media/image132.png"/><Relationship Id="rId7" Type="http://schemas.openxmlformats.org/officeDocument/2006/relationships/image" Target="../media/image58.svg"/><Relationship Id="rId71" Type="http://schemas.openxmlformats.org/officeDocument/2006/relationships/image" Target="../media/image108.svg"/><Relationship Id="rId92" Type="http://schemas.openxmlformats.org/officeDocument/2006/relationships/image" Target="../media/image10.png"/><Relationship Id="rId2" Type="http://schemas.openxmlformats.org/officeDocument/2006/relationships/image" Target="../media/image53.png"/><Relationship Id="rId29" Type="http://schemas.openxmlformats.org/officeDocument/2006/relationships/image" Target="../media/image80.svg"/><Relationship Id="rId24" Type="http://schemas.openxmlformats.org/officeDocument/2006/relationships/image" Target="../media/image75.png"/><Relationship Id="rId40" Type="http://schemas.openxmlformats.org/officeDocument/2006/relationships/image" Target="../media/image85.png"/><Relationship Id="rId45" Type="http://schemas.openxmlformats.org/officeDocument/2006/relationships/image" Target="../media/image90.svg"/><Relationship Id="rId66" Type="http://schemas.openxmlformats.org/officeDocument/2006/relationships/image" Target="../media/image27.png"/><Relationship Id="rId87" Type="http://schemas.openxmlformats.org/officeDocument/2006/relationships/image" Target="../media/image120.svg"/><Relationship Id="rId110" Type="http://schemas.openxmlformats.org/officeDocument/2006/relationships/image" Target="../media/image137.svg"/><Relationship Id="rId61" Type="http://schemas.openxmlformats.org/officeDocument/2006/relationships/image" Target="../media/image106.svg"/><Relationship Id="rId82" Type="http://schemas.openxmlformats.org/officeDocument/2006/relationships/image" Target="../media/image117.png"/><Relationship Id="rId19" Type="http://schemas.openxmlformats.org/officeDocument/2006/relationships/image" Target="../media/image70.svg"/><Relationship Id="rId14" Type="http://schemas.openxmlformats.org/officeDocument/2006/relationships/image" Target="../media/image65.png"/><Relationship Id="rId30" Type="http://schemas.openxmlformats.org/officeDocument/2006/relationships/image" Target="../media/image81.png"/><Relationship Id="rId35" Type="http://schemas.openxmlformats.org/officeDocument/2006/relationships/image" Target="../media/image4.svg"/><Relationship Id="rId56" Type="http://schemas.openxmlformats.org/officeDocument/2006/relationships/image" Target="../media/image101.png"/><Relationship Id="rId77" Type="http://schemas.openxmlformats.org/officeDocument/2006/relationships/image" Target="../media/image112.svg"/><Relationship Id="rId100" Type="http://schemas.openxmlformats.org/officeDocument/2006/relationships/image" Target="../media/image130.png"/><Relationship Id="rId105" Type="http://schemas.openxmlformats.org/officeDocument/2006/relationships/image" Target="../media/image133.svg"/><Relationship Id="rId8" Type="http://schemas.openxmlformats.org/officeDocument/2006/relationships/image" Target="../media/image59.png"/><Relationship Id="rId51" Type="http://schemas.openxmlformats.org/officeDocument/2006/relationships/image" Target="../media/image96.svg"/><Relationship Id="rId72" Type="http://schemas.openxmlformats.org/officeDocument/2006/relationships/image" Target="../media/image25.png"/><Relationship Id="rId93" Type="http://schemas.openxmlformats.org/officeDocument/2006/relationships/image" Target="../media/image11.svg"/><Relationship Id="rId98" Type="http://schemas.openxmlformats.org/officeDocument/2006/relationships/image" Target="../media/image128.png"/><Relationship Id="rId3" Type="http://schemas.openxmlformats.org/officeDocument/2006/relationships/image" Target="../media/image54.svg"/><Relationship Id="rId25" Type="http://schemas.openxmlformats.org/officeDocument/2006/relationships/image" Target="../media/image76.svg"/><Relationship Id="rId46" Type="http://schemas.openxmlformats.org/officeDocument/2006/relationships/image" Target="../media/image91.png"/><Relationship Id="rId67" Type="http://schemas.openxmlformats.org/officeDocument/2006/relationships/image" Target="../media/image28.svg"/><Relationship Id="rId20" Type="http://schemas.openxmlformats.org/officeDocument/2006/relationships/image" Target="../media/image71.png"/><Relationship Id="rId41" Type="http://schemas.openxmlformats.org/officeDocument/2006/relationships/image" Target="../media/image86.svg"/><Relationship Id="rId62" Type="http://schemas.openxmlformats.org/officeDocument/2006/relationships/image" Target="../media/image41.png"/><Relationship Id="rId83" Type="http://schemas.openxmlformats.org/officeDocument/2006/relationships/image" Target="../media/image118.svg"/><Relationship Id="rId88" Type="http://schemas.openxmlformats.org/officeDocument/2006/relationships/image" Target="../media/image1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D33B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7"/>
          <p:cNvSpPr/>
          <p:nvPr/>
        </p:nvSpPr>
        <p:spPr>
          <a:xfrm>
            <a:off x="14204948" y="6446595"/>
            <a:ext cx="1936667" cy="6494920"/>
          </a:xfrm>
          <a:custGeom>
            <a:avLst/>
            <a:gdLst/>
            <a:ahLst/>
            <a:cxnLst/>
            <a:rect l="l" t="t" r="r" b="b"/>
            <a:pathLst>
              <a:path w="1936667" h="6494920">
                <a:moveTo>
                  <a:pt x="0" y="0"/>
                </a:moveTo>
                <a:lnTo>
                  <a:pt x="1936667" y="0"/>
                </a:lnTo>
                <a:lnTo>
                  <a:pt x="1936667" y="6494920"/>
                </a:lnTo>
                <a:lnTo>
                  <a:pt x="0" y="649492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 dirty="0"/>
          </a:p>
        </p:txBody>
      </p:sp>
      <p:sp>
        <p:nvSpPr>
          <p:cNvPr id="2" name="Freeform 2"/>
          <p:cNvSpPr/>
          <p:nvPr/>
        </p:nvSpPr>
        <p:spPr>
          <a:xfrm>
            <a:off x="12860342" y="592945"/>
            <a:ext cx="4793302" cy="871510"/>
          </a:xfrm>
          <a:custGeom>
            <a:avLst/>
            <a:gdLst/>
            <a:ahLst/>
            <a:cxnLst/>
            <a:rect l="l" t="t" r="r" b="b"/>
            <a:pathLst>
              <a:path w="4793302" h="871510">
                <a:moveTo>
                  <a:pt x="0" y="0"/>
                </a:moveTo>
                <a:lnTo>
                  <a:pt x="4793302" y="0"/>
                </a:lnTo>
                <a:lnTo>
                  <a:pt x="4793302" y="871510"/>
                </a:lnTo>
                <a:lnTo>
                  <a:pt x="0" y="87151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965004" y="4157439"/>
            <a:ext cx="1419625" cy="7654841"/>
          </a:xfrm>
          <a:custGeom>
            <a:avLst/>
            <a:gdLst/>
            <a:ahLst/>
            <a:cxnLst/>
            <a:rect l="l" t="t" r="r" b="b"/>
            <a:pathLst>
              <a:path w="1419625" h="7654841">
                <a:moveTo>
                  <a:pt x="0" y="0"/>
                </a:moveTo>
                <a:lnTo>
                  <a:pt x="1419625" y="0"/>
                </a:lnTo>
                <a:lnTo>
                  <a:pt x="1419625" y="7654841"/>
                </a:lnTo>
                <a:lnTo>
                  <a:pt x="0" y="765484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2004917" y="8629136"/>
            <a:ext cx="8429467" cy="1946440"/>
          </a:xfrm>
          <a:custGeom>
            <a:avLst/>
            <a:gdLst/>
            <a:ahLst/>
            <a:cxnLst/>
            <a:rect l="l" t="t" r="r" b="b"/>
            <a:pathLst>
              <a:path w="8429467" h="1946440">
                <a:moveTo>
                  <a:pt x="0" y="0"/>
                </a:moveTo>
                <a:lnTo>
                  <a:pt x="8429467" y="0"/>
                </a:lnTo>
                <a:lnTo>
                  <a:pt x="8429467" y="1946440"/>
                </a:lnTo>
                <a:lnTo>
                  <a:pt x="0" y="194644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3889454" y="8629136"/>
            <a:ext cx="8429467" cy="1946440"/>
          </a:xfrm>
          <a:custGeom>
            <a:avLst/>
            <a:gdLst/>
            <a:ahLst/>
            <a:cxnLst/>
            <a:rect l="l" t="t" r="r" b="b"/>
            <a:pathLst>
              <a:path w="8429467" h="1946440">
                <a:moveTo>
                  <a:pt x="0" y="0"/>
                </a:moveTo>
                <a:lnTo>
                  <a:pt x="8429467" y="0"/>
                </a:lnTo>
                <a:lnTo>
                  <a:pt x="8429467" y="1946440"/>
                </a:lnTo>
                <a:lnTo>
                  <a:pt x="0" y="194644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4539920" y="8629136"/>
            <a:ext cx="8429467" cy="1946440"/>
          </a:xfrm>
          <a:custGeom>
            <a:avLst/>
            <a:gdLst/>
            <a:ahLst/>
            <a:cxnLst/>
            <a:rect l="l" t="t" r="r" b="b"/>
            <a:pathLst>
              <a:path w="8429467" h="1946440">
                <a:moveTo>
                  <a:pt x="0" y="0"/>
                </a:moveTo>
                <a:lnTo>
                  <a:pt x="8429467" y="0"/>
                </a:lnTo>
                <a:lnTo>
                  <a:pt x="8429467" y="1946440"/>
                </a:lnTo>
                <a:lnTo>
                  <a:pt x="0" y="194644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pic>
        <p:nvPicPr>
          <p:cNvPr id="7" name="Picture 7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3484244" y="7216963"/>
            <a:ext cx="1186022" cy="1014049"/>
          </a:xfrm>
          <a:prstGeom prst="rect">
            <a:avLst/>
          </a:prstGeom>
        </p:spPr>
      </p:pic>
      <p:sp>
        <p:nvSpPr>
          <p:cNvPr id="9" name="Freeform 9"/>
          <p:cNvSpPr/>
          <p:nvPr/>
        </p:nvSpPr>
        <p:spPr>
          <a:xfrm>
            <a:off x="2753755" y="1227843"/>
            <a:ext cx="1460978" cy="1460978"/>
          </a:xfrm>
          <a:custGeom>
            <a:avLst/>
            <a:gdLst/>
            <a:ahLst/>
            <a:cxnLst/>
            <a:rect l="l" t="t" r="r" b="b"/>
            <a:pathLst>
              <a:path w="1460978" h="1460978">
                <a:moveTo>
                  <a:pt x="0" y="0"/>
                </a:moveTo>
                <a:lnTo>
                  <a:pt x="1460978" y="0"/>
                </a:lnTo>
                <a:lnTo>
                  <a:pt x="1460978" y="1460978"/>
                </a:lnTo>
                <a:lnTo>
                  <a:pt x="0" y="146097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6360755" y="3458684"/>
            <a:ext cx="1460978" cy="1460978"/>
          </a:xfrm>
          <a:custGeom>
            <a:avLst/>
            <a:gdLst/>
            <a:ahLst/>
            <a:cxnLst/>
            <a:rect l="l" t="t" r="r" b="b"/>
            <a:pathLst>
              <a:path w="1460978" h="1460978">
                <a:moveTo>
                  <a:pt x="0" y="0"/>
                </a:moveTo>
                <a:lnTo>
                  <a:pt x="1460978" y="0"/>
                </a:lnTo>
                <a:lnTo>
                  <a:pt x="1460978" y="1460979"/>
                </a:lnTo>
                <a:lnTo>
                  <a:pt x="0" y="146097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7071014" y="5413764"/>
            <a:ext cx="3302484" cy="1411061"/>
          </a:xfrm>
          <a:custGeom>
            <a:avLst/>
            <a:gdLst/>
            <a:ahLst/>
            <a:cxnLst/>
            <a:rect l="l" t="t" r="r" b="b"/>
            <a:pathLst>
              <a:path w="3302484" h="1411061">
                <a:moveTo>
                  <a:pt x="0" y="0"/>
                </a:moveTo>
                <a:lnTo>
                  <a:pt x="3302484" y="0"/>
                </a:lnTo>
                <a:lnTo>
                  <a:pt x="3302484" y="1411062"/>
                </a:lnTo>
                <a:lnTo>
                  <a:pt x="0" y="141106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3827865" y="1610488"/>
            <a:ext cx="9867974" cy="35907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4018"/>
              </a:lnSpc>
            </a:pPr>
            <a:r>
              <a:rPr lang="en-US" sz="12744" u="none" strike="noStrike" dirty="0">
                <a:solidFill>
                  <a:srgbClr val="55E0BE"/>
                </a:solidFill>
                <a:latin typeface="Pixellet TH"/>
              </a:rPr>
              <a:t>Cycle</a:t>
            </a:r>
          </a:p>
          <a:p>
            <a:pPr marL="0" lvl="0" indent="0" algn="ctr">
              <a:lnSpc>
                <a:spcPts val="14018"/>
              </a:lnSpc>
            </a:pPr>
            <a:r>
              <a:rPr lang="en-US" sz="12744" u="none" strike="noStrike" dirty="0">
                <a:solidFill>
                  <a:srgbClr val="55E0BE"/>
                </a:solidFill>
                <a:latin typeface="Pixellet TH"/>
              </a:rPr>
              <a:t> Sort</a:t>
            </a:r>
          </a:p>
        </p:txBody>
      </p:sp>
      <p:sp>
        <p:nvSpPr>
          <p:cNvPr id="14" name="Freeform 14"/>
          <p:cNvSpPr/>
          <p:nvPr/>
        </p:nvSpPr>
        <p:spPr>
          <a:xfrm>
            <a:off x="-715822" y="4919663"/>
            <a:ext cx="2018171" cy="8879953"/>
          </a:xfrm>
          <a:custGeom>
            <a:avLst/>
            <a:gdLst/>
            <a:ahLst/>
            <a:cxnLst/>
            <a:rect l="l" t="t" r="r" b="b"/>
            <a:pathLst>
              <a:path w="2018171" h="8879953">
                <a:moveTo>
                  <a:pt x="0" y="0"/>
                </a:moveTo>
                <a:lnTo>
                  <a:pt x="2018171" y="0"/>
                </a:lnTo>
                <a:lnTo>
                  <a:pt x="2018171" y="8879953"/>
                </a:lnTo>
                <a:lnTo>
                  <a:pt x="0" y="8879953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18"/>
          <a:srcRect/>
          <a:stretch>
            <a:fillRect/>
          </a:stretch>
        </p:blipFill>
        <p:spPr>
          <a:xfrm>
            <a:off x="15967022" y="5529857"/>
            <a:ext cx="1124222" cy="994936"/>
          </a:xfrm>
          <a:prstGeom prst="rect">
            <a:avLst/>
          </a:prstGeom>
        </p:spPr>
      </p:pic>
      <p:sp>
        <p:nvSpPr>
          <p:cNvPr id="16" name="Freeform 16"/>
          <p:cNvSpPr/>
          <p:nvPr/>
        </p:nvSpPr>
        <p:spPr>
          <a:xfrm>
            <a:off x="7695044" y="7976249"/>
            <a:ext cx="346569" cy="519381"/>
          </a:xfrm>
          <a:custGeom>
            <a:avLst/>
            <a:gdLst/>
            <a:ahLst/>
            <a:cxnLst/>
            <a:rect l="l" t="t" r="r" b="b"/>
            <a:pathLst>
              <a:path w="346569" h="519381">
                <a:moveTo>
                  <a:pt x="0" y="0"/>
                </a:moveTo>
                <a:lnTo>
                  <a:pt x="346569" y="0"/>
                </a:lnTo>
                <a:lnTo>
                  <a:pt x="346569" y="519381"/>
                </a:lnTo>
                <a:lnTo>
                  <a:pt x="0" y="519381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7468939" y="4646032"/>
            <a:ext cx="1638121" cy="6213564"/>
          </a:xfrm>
          <a:custGeom>
            <a:avLst/>
            <a:gdLst/>
            <a:ahLst/>
            <a:cxnLst/>
            <a:rect l="l" t="t" r="r" b="b"/>
            <a:pathLst>
              <a:path w="1638121" h="6213564">
                <a:moveTo>
                  <a:pt x="0" y="0"/>
                </a:moveTo>
                <a:lnTo>
                  <a:pt x="1638122" y="0"/>
                </a:lnTo>
                <a:lnTo>
                  <a:pt x="1638122" y="6213564"/>
                </a:lnTo>
                <a:lnTo>
                  <a:pt x="0" y="6213564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0" y="646816"/>
            <a:ext cx="1229755" cy="3251756"/>
          </a:xfrm>
          <a:custGeom>
            <a:avLst/>
            <a:gdLst/>
            <a:ahLst/>
            <a:cxnLst/>
            <a:rect l="l" t="t" r="r" b="b"/>
            <a:pathLst>
              <a:path w="1229755" h="3251756">
                <a:moveTo>
                  <a:pt x="0" y="0"/>
                </a:moveTo>
                <a:lnTo>
                  <a:pt x="1229755" y="0"/>
                </a:lnTo>
                <a:lnTo>
                  <a:pt x="1229755" y="3251756"/>
                </a:lnTo>
                <a:lnTo>
                  <a:pt x="0" y="3251756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5236512" y="7026065"/>
            <a:ext cx="7718011" cy="15363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6546"/>
              </a:lnSpc>
              <a:spcBef>
                <a:spcPct val="0"/>
              </a:spcBef>
            </a:pPr>
            <a:r>
              <a:rPr lang="en-US" sz="2800" dirty="0" err="1">
                <a:solidFill>
                  <a:srgbClr val="F6DB6E"/>
                </a:solidFill>
                <a:latin typeface="Pixellet TH Bold"/>
              </a:rPr>
              <a:t>nome</a:t>
            </a:r>
            <a:r>
              <a:rPr lang="en-US" sz="2800" dirty="0">
                <a:solidFill>
                  <a:srgbClr val="F6DB6E"/>
                </a:solidFill>
                <a:latin typeface="Pixellet TH Bold"/>
              </a:rPr>
              <a:t>: Henderson Dias Ra: 0973/23-1</a:t>
            </a:r>
            <a:br>
              <a:rPr lang="en-US" sz="2800" dirty="0">
                <a:solidFill>
                  <a:srgbClr val="F6DB6E"/>
                </a:solidFill>
                <a:latin typeface="Pixellet TH Bold"/>
              </a:rPr>
            </a:br>
            <a:r>
              <a:rPr lang="en-US" sz="2800" dirty="0" err="1">
                <a:solidFill>
                  <a:srgbClr val="F6DB6E"/>
                </a:solidFill>
                <a:latin typeface="Pixellet TH Bold"/>
              </a:rPr>
              <a:t>nome</a:t>
            </a:r>
            <a:r>
              <a:rPr lang="en-US" sz="2800" dirty="0">
                <a:solidFill>
                  <a:srgbClr val="F6DB6E"/>
                </a:solidFill>
                <a:latin typeface="Pixellet TH Bold"/>
              </a:rPr>
              <a:t>: </a:t>
            </a:r>
            <a:r>
              <a:rPr lang="en-US" sz="2800" dirty="0" err="1">
                <a:solidFill>
                  <a:srgbClr val="F6DB6E"/>
                </a:solidFill>
                <a:latin typeface="Pixellet TH Bold"/>
              </a:rPr>
              <a:t>Maysa</a:t>
            </a:r>
            <a:r>
              <a:rPr lang="en-US" sz="2800" dirty="0">
                <a:solidFill>
                  <a:srgbClr val="F6DB6E"/>
                </a:solidFill>
                <a:latin typeface="Pixellet TH Bold"/>
              </a:rPr>
              <a:t> Lima RA:0907/23-1</a:t>
            </a:r>
          </a:p>
        </p:txBody>
      </p:sp>
      <p:sp>
        <p:nvSpPr>
          <p:cNvPr id="11" name="Freeform 11"/>
          <p:cNvSpPr/>
          <p:nvPr/>
        </p:nvSpPr>
        <p:spPr>
          <a:xfrm rot="20987640">
            <a:off x="10218649" y="5815439"/>
            <a:ext cx="877157" cy="1418707"/>
          </a:xfrm>
          <a:custGeom>
            <a:avLst/>
            <a:gdLst/>
            <a:ahLst/>
            <a:cxnLst/>
            <a:rect l="l" t="t" r="r" b="b"/>
            <a:pathLst>
              <a:path w="877157" h="1418707">
                <a:moveTo>
                  <a:pt x="0" y="0"/>
                </a:moveTo>
                <a:lnTo>
                  <a:pt x="877157" y="0"/>
                </a:lnTo>
                <a:lnTo>
                  <a:pt x="877157" y="1418707"/>
                </a:lnTo>
                <a:lnTo>
                  <a:pt x="0" y="1418707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882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39">
            <a:extLst>
              <a:ext uri="{FF2B5EF4-FFF2-40B4-BE49-F238E27FC236}">
                <a16:creationId xmlns:a16="http://schemas.microsoft.com/office/drawing/2014/main" id="{21622D28-8710-4A0F-A2AD-758CB31C6CFC}"/>
              </a:ext>
            </a:extLst>
          </p:cNvPr>
          <p:cNvSpPr/>
          <p:nvPr/>
        </p:nvSpPr>
        <p:spPr>
          <a:xfrm>
            <a:off x="13790771" y="3580891"/>
            <a:ext cx="849516" cy="849516"/>
          </a:xfrm>
          <a:custGeom>
            <a:avLst/>
            <a:gdLst/>
            <a:ahLst/>
            <a:cxnLst/>
            <a:rect l="l" t="t" r="r" b="b"/>
            <a:pathLst>
              <a:path w="849516" h="849516">
                <a:moveTo>
                  <a:pt x="0" y="0"/>
                </a:moveTo>
                <a:lnTo>
                  <a:pt x="849516" y="0"/>
                </a:lnTo>
                <a:lnTo>
                  <a:pt x="849516" y="849517"/>
                </a:lnTo>
                <a:lnTo>
                  <a:pt x="0" y="8495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" name="TextBox 2"/>
          <p:cNvSpPr txBox="1"/>
          <p:nvPr/>
        </p:nvSpPr>
        <p:spPr>
          <a:xfrm>
            <a:off x="478449" y="495847"/>
            <a:ext cx="17331103" cy="41549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800"/>
              </a:lnSpc>
              <a:spcBef>
                <a:spcPct val="0"/>
              </a:spcBef>
            </a:pPr>
            <a:r>
              <a:rPr lang="en-US" sz="6600" u="none" strike="noStrike" dirty="0">
                <a:solidFill>
                  <a:srgbClr val="FFFFFF"/>
                </a:solidFill>
                <a:latin typeface="Pixellet TH"/>
              </a:rPr>
              <a:t>O que </a:t>
            </a:r>
            <a:r>
              <a:rPr lang="en-US" sz="6600" u="none" strike="noStrike" dirty="0" err="1">
                <a:solidFill>
                  <a:srgbClr val="FFFFFF"/>
                </a:solidFill>
                <a:latin typeface="Pixellet TH"/>
              </a:rPr>
              <a:t>precisamos</a:t>
            </a:r>
            <a:r>
              <a:rPr lang="en-US" sz="6600" u="none" strike="noStrike" dirty="0">
                <a:solidFill>
                  <a:srgbClr val="FFFFFF"/>
                </a:solidFill>
                <a:latin typeface="Pixellet TH"/>
              </a:rPr>
              <a:t> </a:t>
            </a:r>
            <a:br>
              <a:rPr lang="en-US" sz="6600" u="none" strike="noStrike" dirty="0">
                <a:solidFill>
                  <a:srgbClr val="FFFFFF"/>
                </a:solidFill>
                <a:latin typeface="Pixellet TH"/>
              </a:rPr>
            </a:br>
            <a:r>
              <a:rPr lang="en-US" sz="6600" u="none" strike="noStrike" dirty="0">
                <a:solidFill>
                  <a:srgbClr val="FFFFFF"/>
                </a:solidFill>
                <a:latin typeface="Pixellet TH"/>
              </a:rPr>
              <a:t>saber?</a:t>
            </a:r>
            <a:br>
              <a:rPr lang="en-US" sz="9000" u="none" strike="noStrike" dirty="0">
                <a:solidFill>
                  <a:srgbClr val="FFFFFF"/>
                </a:solidFill>
                <a:latin typeface="Pixellet TH"/>
              </a:rPr>
            </a:br>
            <a:endParaRPr lang="en-US" sz="9000" u="none" strike="noStrike" dirty="0">
              <a:solidFill>
                <a:srgbClr val="FFFFFF"/>
              </a:solidFill>
              <a:latin typeface="Pixellet TH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2286000" y="3314700"/>
            <a:ext cx="6005367" cy="44319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indent="0" algn="just"/>
            <a:r>
              <a:rPr lang="pt-BR" sz="2400" dirty="0">
                <a:solidFill>
                  <a:schemeClr val="bg1"/>
                </a:solidFill>
              </a:rPr>
              <a:t> </a:t>
            </a:r>
            <a:r>
              <a:rPr lang="pt-BR" sz="3600" b="0" i="0" dirty="0" err="1">
                <a:solidFill>
                  <a:schemeClr val="bg1"/>
                </a:solidFill>
                <a:effectLst/>
                <a:latin typeface="Nourd" panose="020B0604020202020204" charset="0"/>
                <a:ea typeface="Source Code Pro" panose="020B0509030403020204" pitchFamily="49" charset="0"/>
                <a:cs typeface="Pixellet TH" panose="020B0604020202020204" charset="-34"/>
              </a:rPr>
              <a:t>Cycle</a:t>
            </a:r>
            <a:r>
              <a:rPr lang="pt-BR" sz="3600" b="0" i="0" dirty="0">
                <a:solidFill>
                  <a:schemeClr val="bg1"/>
                </a:solidFill>
                <a:effectLst/>
                <a:latin typeface="Nourd" panose="020B0604020202020204" charset="0"/>
                <a:ea typeface="Source Code Pro" panose="020B0509030403020204" pitchFamily="49" charset="0"/>
                <a:cs typeface="Pixellet TH" panose="020B0604020202020204" charset="-34"/>
              </a:rPr>
              <a:t> </a:t>
            </a:r>
            <a:r>
              <a:rPr lang="pt-BR" sz="3600" b="0" i="0" dirty="0" err="1">
                <a:solidFill>
                  <a:schemeClr val="bg1"/>
                </a:solidFill>
                <a:effectLst/>
                <a:latin typeface="Nourd" panose="020B0604020202020204" charset="0"/>
                <a:ea typeface="Source Code Pro" panose="020B0509030403020204" pitchFamily="49" charset="0"/>
                <a:cs typeface="Pixellet TH" panose="020B0604020202020204" charset="-34"/>
              </a:rPr>
              <a:t>sort</a:t>
            </a:r>
            <a:r>
              <a:rPr lang="pt-BR" sz="3600" b="0" i="0" dirty="0">
                <a:solidFill>
                  <a:schemeClr val="bg1"/>
                </a:solidFill>
                <a:effectLst/>
                <a:latin typeface="Nourd" panose="020B0604020202020204" charset="0"/>
                <a:ea typeface="Source Code Pro" panose="020B0509030403020204" pitchFamily="49" charset="0"/>
                <a:cs typeface="Pixellet TH" panose="020B0604020202020204" charset="-34"/>
              </a:rPr>
              <a:t> é um algoritmo de ordenação baseado em comparações que ordena um </a:t>
            </a:r>
            <a:r>
              <a:rPr lang="pt-BR" sz="3600" b="0" i="0" dirty="0" err="1">
                <a:solidFill>
                  <a:schemeClr val="bg1"/>
                </a:solidFill>
                <a:effectLst/>
                <a:latin typeface="Nourd" panose="020B0604020202020204" charset="0"/>
                <a:ea typeface="Source Code Pro" panose="020B0509030403020204" pitchFamily="49" charset="0"/>
                <a:cs typeface="Pixellet TH" panose="020B0604020202020204" charset="-34"/>
              </a:rPr>
              <a:t>array</a:t>
            </a:r>
            <a:r>
              <a:rPr lang="pt-BR" sz="3600" b="0" i="0" dirty="0">
                <a:solidFill>
                  <a:schemeClr val="bg1"/>
                </a:solidFill>
                <a:effectLst/>
                <a:latin typeface="Nourd" panose="020B0604020202020204" charset="0"/>
                <a:ea typeface="Source Code Pro" panose="020B0509030403020204" pitchFamily="49" charset="0"/>
                <a:cs typeface="Pixellet TH" panose="020B0604020202020204" charset="-34"/>
              </a:rPr>
              <a:t> em ciclos, onde cada ciclo consiste em elementos que pertencem à mesma posição no </a:t>
            </a:r>
            <a:r>
              <a:rPr lang="pt-BR" sz="3600" b="0" i="0" dirty="0" err="1">
                <a:solidFill>
                  <a:schemeClr val="bg1"/>
                </a:solidFill>
                <a:effectLst/>
                <a:latin typeface="Nourd" panose="020B0604020202020204" charset="0"/>
                <a:ea typeface="Source Code Pro" panose="020B0509030403020204" pitchFamily="49" charset="0"/>
                <a:cs typeface="Pixellet TH" panose="020B0604020202020204" charset="-34"/>
              </a:rPr>
              <a:t>array</a:t>
            </a:r>
            <a:r>
              <a:rPr lang="pt-BR" sz="3600" b="0" i="0" dirty="0">
                <a:solidFill>
                  <a:schemeClr val="bg1"/>
                </a:solidFill>
                <a:effectLst/>
                <a:latin typeface="Nourd" panose="020B0604020202020204" charset="0"/>
                <a:ea typeface="Source Code Pro" panose="020B0509030403020204" pitchFamily="49" charset="0"/>
                <a:cs typeface="Pixellet TH" panose="020B0604020202020204" charset="-34"/>
              </a:rPr>
              <a:t> ordenado. </a:t>
            </a:r>
            <a:endParaRPr lang="pt-BR" sz="3600" dirty="0">
              <a:solidFill>
                <a:schemeClr val="bg1"/>
              </a:solidFill>
              <a:latin typeface="Nourd" panose="020B0604020202020204" charset="0"/>
              <a:ea typeface="Source Code Pro" panose="020B0509030403020204" pitchFamily="49" charset="0"/>
              <a:cs typeface="Pixellet TH" panose="020B0604020202020204" charset="-34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0757770" y="5267152"/>
            <a:ext cx="5662411" cy="44319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indent="0" algn="just"/>
            <a:r>
              <a:rPr lang="pt-BR" sz="2400" b="0" i="0" dirty="0">
                <a:solidFill>
                  <a:schemeClr val="bg1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pt-BR" sz="3600" b="0" i="0" dirty="0">
                <a:solidFill>
                  <a:schemeClr val="bg1"/>
                </a:solidFill>
                <a:effectLst/>
                <a:latin typeface="Nourd" panose="020B0604020202020204" charset="0"/>
                <a:ea typeface="Source Code Pro" panose="020B0509030403020204" pitchFamily="49" charset="0"/>
              </a:rPr>
              <a:t>O algoritmo realiza uma série de trocas para colocar cada elemento em sua posição correta dentro de seu ciclo, até que todos os ciclos estejam completos e o </a:t>
            </a:r>
            <a:r>
              <a:rPr lang="pt-BR" sz="3600" b="0" i="0" dirty="0" err="1">
                <a:solidFill>
                  <a:schemeClr val="bg1"/>
                </a:solidFill>
                <a:effectLst/>
                <a:latin typeface="Nourd" panose="020B0604020202020204" charset="0"/>
                <a:ea typeface="Source Code Pro" panose="020B0509030403020204" pitchFamily="49" charset="0"/>
              </a:rPr>
              <a:t>array</a:t>
            </a:r>
            <a:r>
              <a:rPr lang="pt-BR" sz="3600" b="0" i="0" dirty="0">
                <a:solidFill>
                  <a:schemeClr val="bg1"/>
                </a:solidFill>
                <a:effectLst/>
                <a:latin typeface="Nourd" panose="020B0604020202020204" charset="0"/>
                <a:ea typeface="Source Code Pro" panose="020B0509030403020204" pitchFamily="49" charset="0"/>
              </a:rPr>
              <a:t> esteja ordenado.</a:t>
            </a:r>
            <a:r>
              <a:rPr lang="pt-BR" sz="3600" dirty="0">
                <a:solidFill>
                  <a:schemeClr val="bg1"/>
                </a:solidFill>
                <a:latin typeface="Nourd" panose="020B0604020202020204" charset="0"/>
                <a:ea typeface="Source Code Pro" panose="020B0509030403020204" pitchFamily="49" charset="0"/>
              </a:rPr>
              <a:t> </a:t>
            </a:r>
            <a:endParaRPr lang="pt-BR" sz="3600" dirty="0">
              <a:solidFill>
                <a:schemeClr val="bg1"/>
              </a:solidFill>
              <a:latin typeface="Nourd" panose="020B0604020202020204" charset="0"/>
            </a:endParaRP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D76FC456-EEDD-4EB9-8567-539FA5F1B0F7}"/>
              </a:ext>
            </a:extLst>
          </p:cNvPr>
          <p:cNvSpPr txBox="1"/>
          <p:nvPr/>
        </p:nvSpPr>
        <p:spPr>
          <a:xfrm>
            <a:off x="16406611" y="93345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pt-BR" dirty="0"/>
          </a:p>
        </p:txBody>
      </p:sp>
      <p:sp>
        <p:nvSpPr>
          <p:cNvPr id="18" name="Freeform 36">
            <a:extLst>
              <a:ext uri="{FF2B5EF4-FFF2-40B4-BE49-F238E27FC236}">
                <a16:creationId xmlns:a16="http://schemas.microsoft.com/office/drawing/2014/main" id="{6CA4CC40-1312-3D52-6D3F-D349054DC9F3}"/>
              </a:ext>
            </a:extLst>
          </p:cNvPr>
          <p:cNvSpPr/>
          <p:nvPr/>
        </p:nvSpPr>
        <p:spPr>
          <a:xfrm>
            <a:off x="3048000" y="8597336"/>
            <a:ext cx="1843906" cy="670511"/>
          </a:xfrm>
          <a:custGeom>
            <a:avLst/>
            <a:gdLst/>
            <a:ahLst/>
            <a:cxnLst/>
            <a:rect l="l" t="t" r="r" b="b"/>
            <a:pathLst>
              <a:path w="1843906" h="670511">
                <a:moveTo>
                  <a:pt x="0" y="0"/>
                </a:moveTo>
                <a:lnTo>
                  <a:pt x="1843906" y="0"/>
                </a:lnTo>
                <a:lnTo>
                  <a:pt x="1843906" y="670511"/>
                </a:lnTo>
                <a:lnTo>
                  <a:pt x="0" y="67051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pic>
        <p:nvPicPr>
          <p:cNvPr id="19" name="Picture 57">
            <a:extLst>
              <a:ext uri="{FF2B5EF4-FFF2-40B4-BE49-F238E27FC236}">
                <a16:creationId xmlns:a16="http://schemas.microsoft.com/office/drawing/2014/main" id="{D9A56F81-927C-56BB-F9DD-F25934E65C22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5682485" y="800100"/>
            <a:ext cx="1817713" cy="1554145"/>
          </a:xfrm>
          <a:prstGeom prst="rect">
            <a:avLst/>
          </a:prstGeom>
        </p:spPr>
      </p:pic>
      <p:sp>
        <p:nvSpPr>
          <p:cNvPr id="8" name="Freeform 36">
            <a:extLst>
              <a:ext uri="{FF2B5EF4-FFF2-40B4-BE49-F238E27FC236}">
                <a16:creationId xmlns:a16="http://schemas.microsoft.com/office/drawing/2014/main" id="{9C42C98A-B211-4C19-85E8-DF9630274617}"/>
              </a:ext>
            </a:extLst>
          </p:cNvPr>
          <p:cNvSpPr/>
          <p:nvPr/>
        </p:nvSpPr>
        <p:spPr>
          <a:xfrm>
            <a:off x="12801600" y="3771900"/>
            <a:ext cx="1843906" cy="670511"/>
          </a:xfrm>
          <a:custGeom>
            <a:avLst/>
            <a:gdLst/>
            <a:ahLst/>
            <a:cxnLst/>
            <a:rect l="l" t="t" r="r" b="b"/>
            <a:pathLst>
              <a:path w="1843906" h="670511">
                <a:moveTo>
                  <a:pt x="0" y="0"/>
                </a:moveTo>
                <a:lnTo>
                  <a:pt x="1843906" y="0"/>
                </a:lnTo>
                <a:lnTo>
                  <a:pt x="1843906" y="670511"/>
                </a:lnTo>
                <a:lnTo>
                  <a:pt x="0" y="67051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882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9"/>
          <p:cNvSpPr txBox="1"/>
          <p:nvPr/>
        </p:nvSpPr>
        <p:spPr>
          <a:xfrm>
            <a:off x="381000" y="774639"/>
            <a:ext cx="12415917" cy="6796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5279"/>
              </a:lnSpc>
              <a:spcBef>
                <a:spcPct val="0"/>
              </a:spcBef>
            </a:pPr>
            <a:r>
              <a:rPr lang="en-US" sz="6000" u="none" strike="noStrike" dirty="0">
                <a:solidFill>
                  <a:schemeClr val="bg1">
                    <a:lumMod val="95000"/>
                  </a:schemeClr>
                </a:solidFill>
                <a:latin typeface="Pixellet TH"/>
              </a:rPr>
              <a:t>Como FUNCIONA ?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617442" y="1570729"/>
            <a:ext cx="5495407" cy="25010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>
              <a:lnSpc>
                <a:spcPts val="3322"/>
              </a:lnSpc>
              <a:spcBef>
                <a:spcPct val="0"/>
              </a:spcBef>
            </a:pPr>
            <a:r>
              <a:rPr lang="pt-BR" sz="2400" dirty="0">
                <a:solidFill>
                  <a:schemeClr val="bg1"/>
                </a:solidFill>
                <a:latin typeface="Nourd" panose="020B0604020202020204" charset="0"/>
                <a:ea typeface="Source Code Pro" panose="020B0509030403020204" pitchFamily="49" charset="0"/>
              </a:rPr>
              <a:t>Para cada elemento no </a:t>
            </a:r>
            <a:r>
              <a:rPr lang="pt-BR" sz="2400" dirty="0" err="1">
                <a:solidFill>
                  <a:schemeClr val="bg1"/>
                </a:solidFill>
                <a:latin typeface="Nourd" panose="020B0604020202020204" charset="0"/>
                <a:ea typeface="Source Code Pro" panose="020B0509030403020204" pitchFamily="49" charset="0"/>
              </a:rPr>
              <a:t>array</a:t>
            </a:r>
            <a:r>
              <a:rPr lang="pt-BR" sz="2400" dirty="0">
                <a:solidFill>
                  <a:schemeClr val="bg1"/>
                </a:solidFill>
                <a:latin typeface="Nourd" panose="020B0604020202020204" charset="0"/>
                <a:ea typeface="Source Code Pro" panose="020B0509030403020204" pitchFamily="49" charset="0"/>
              </a:rPr>
              <a:t>, compare-o com todos os outros elementos à sua direita. Se houver algum elemento que seja menor que o elemento atual, incremente a variável. </a:t>
            </a:r>
            <a:br>
              <a:rPr lang="pt-BR" sz="2400" dirty="0"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en-US" sz="2200" u="none" strike="noStrike" dirty="0">
              <a:solidFill>
                <a:srgbClr val="000000"/>
              </a:solidFill>
              <a:latin typeface="Nour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2579774" y="48920"/>
            <a:ext cx="5105400" cy="16546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>
              <a:lnSpc>
                <a:spcPts val="3322"/>
              </a:lnSpc>
            </a:pPr>
            <a:r>
              <a:rPr lang="pt-BR" sz="2400" dirty="0">
                <a:solidFill>
                  <a:schemeClr val="bg1"/>
                </a:solidFill>
                <a:latin typeface="Nourd" panose="020B0604020202020204" charset="0"/>
                <a:ea typeface="Source Code Pro" panose="020B0509030403020204" pitchFamily="49" charset="0"/>
              </a:rPr>
              <a:t>Comece com um </a:t>
            </a:r>
            <a:r>
              <a:rPr lang="pt-BR" sz="2400" dirty="0" err="1">
                <a:solidFill>
                  <a:schemeClr val="bg1"/>
                </a:solidFill>
                <a:latin typeface="Nourd" panose="020B0604020202020204" charset="0"/>
                <a:ea typeface="Source Code Pro" panose="020B0509030403020204" pitchFamily="49" charset="0"/>
              </a:rPr>
              <a:t>array</a:t>
            </a:r>
            <a:r>
              <a:rPr lang="pt-BR" sz="2400" dirty="0">
                <a:solidFill>
                  <a:schemeClr val="bg1"/>
                </a:solidFill>
                <a:latin typeface="Nourd" panose="020B0604020202020204" charset="0"/>
                <a:ea typeface="Source Code Pro" panose="020B0509030403020204" pitchFamily="49" charset="0"/>
              </a:rPr>
              <a:t> não ordenado de n elementos e inicialize uma variável com 0. </a:t>
            </a:r>
            <a:br>
              <a:rPr lang="pt-BR" sz="2400" dirty="0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en-US" sz="2200" u="none" strike="noStrike" dirty="0">
              <a:solidFill>
                <a:schemeClr val="bg1"/>
              </a:solidFill>
              <a:latin typeface="Nour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2642461" y="4010827"/>
            <a:ext cx="5445371" cy="14773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>
                <a:solidFill>
                  <a:schemeClr val="bg1"/>
                </a:solidFill>
                <a:latin typeface="Nourd" panose="020B0604020202020204" charset="0"/>
                <a:ea typeface="Source Code Pro" panose="020B0509030403020204" pitchFamily="49" charset="0"/>
              </a:rPr>
              <a:t>Se a variável ainda for 0 após comparar o primeiro elemento com todos os outros elementos, passe para o próximo elemento e repita o passo 2</a:t>
            </a:r>
            <a:r>
              <a:rPr lang="pt-BR" sz="2400" dirty="0">
                <a:latin typeface="Nourd" panose="020B0604020202020204" charset="0"/>
                <a:ea typeface="Source Code Pro" panose="020B0509030403020204" pitchFamily="49" charset="0"/>
              </a:rPr>
              <a:t>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113923" y="150311"/>
            <a:ext cx="1900169" cy="538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00"/>
              </a:lnSpc>
              <a:spcBef>
                <a:spcPct val="0"/>
              </a:spcBef>
            </a:pPr>
            <a:r>
              <a:rPr lang="en-US" sz="3500" u="none" strike="noStrike" dirty="0">
                <a:solidFill>
                  <a:srgbClr val="7A37E6"/>
                </a:solidFill>
                <a:latin typeface="Pixellet TH"/>
              </a:rPr>
              <a:t>01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1113922" y="1663038"/>
            <a:ext cx="1900169" cy="5891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00"/>
              </a:lnSpc>
              <a:spcBef>
                <a:spcPct val="0"/>
              </a:spcBef>
            </a:pPr>
            <a:r>
              <a:rPr lang="en-US" sz="3500" u="none" strike="noStrike" dirty="0">
                <a:solidFill>
                  <a:srgbClr val="7A37E6"/>
                </a:solidFill>
                <a:latin typeface="Pixellet TH"/>
              </a:rPr>
              <a:t>02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134749" y="4071798"/>
            <a:ext cx="1900169" cy="5891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00"/>
              </a:lnSpc>
              <a:spcBef>
                <a:spcPct val="0"/>
              </a:spcBef>
            </a:pPr>
            <a:r>
              <a:rPr lang="en-US" sz="3500" u="none" strike="noStrike" dirty="0">
                <a:solidFill>
                  <a:srgbClr val="7A37E6"/>
                </a:solidFill>
                <a:latin typeface="Pixellet TH"/>
              </a:rPr>
              <a:t>03</a:t>
            </a:r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A0097511-6808-F7C7-9794-C1BA4C6D19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03406"/>
            <a:ext cx="11672866" cy="753589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1" name="TextBox 13">
            <a:extLst>
              <a:ext uri="{FF2B5EF4-FFF2-40B4-BE49-F238E27FC236}">
                <a16:creationId xmlns:a16="http://schemas.microsoft.com/office/drawing/2014/main" id="{7361BEEC-75C4-24C4-0D22-84FD51DF46D3}"/>
              </a:ext>
            </a:extLst>
          </p:cNvPr>
          <p:cNvSpPr txBox="1"/>
          <p:nvPr/>
        </p:nvSpPr>
        <p:spPr>
          <a:xfrm>
            <a:off x="11449604" y="5929964"/>
            <a:ext cx="1562715" cy="16158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500" u="none" strike="noStrike" dirty="0">
                <a:solidFill>
                  <a:srgbClr val="7A37E6"/>
                </a:solidFill>
                <a:latin typeface="Pixellet TH"/>
              </a:rPr>
              <a:t>04</a:t>
            </a:r>
          </a:p>
          <a:p>
            <a:pPr marL="0" lvl="0" indent="0" algn="ctr">
              <a:lnSpc>
                <a:spcPts val="4200"/>
              </a:lnSpc>
              <a:spcBef>
                <a:spcPct val="0"/>
              </a:spcBef>
            </a:pPr>
            <a:endParaRPr lang="en-US" sz="3500" dirty="0">
              <a:solidFill>
                <a:srgbClr val="7A37E6"/>
              </a:solidFill>
              <a:latin typeface="Pixellet TH"/>
            </a:endParaRPr>
          </a:p>
          <a:p>
            <a:pPr marL="0" lvl="0" indent="0" algn="ctr">
              <a:lnSpc>
                <a:spcPts val="4200"/>
              </a:lnSpc>
              <a:spcBef>
                <a:spcPct val="0"/>
              </a:spcBef>
            </a:pPr>
            <a:endParaRPr lang="en-US" sz="3500" u="none" strike="noStrike" dirty="0">
              <a:solidFill>
                <a:srgbClr val="7A37E6"/>
              </a:solidFill>
              <a:latin typeface="Pixellet TH"/>
            </a:endParaRP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7F5BFACA-20BF-DF87-5C7E-906A0F1E2CA0}"/>
              </a:ext>
            </a:extLst>
          </p:cNvPr>
          <p:cNvSpPr txBox="1"/>
          <p:nvPr/>
        </p:nvSpPr>
        <p:spPr>
          <a:xfrm>
            <a:off x="13647545" y="9639300"/>
            <a:ext cx="1847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800" u="none" strike="noStrike" dirty="0">
              <a:solidFill>
                <a:srgbClr val="7A37E6"/>
              </a:solidFill>
              <a:latin typeface="Pixellet TH"/>
            </a:endParaRPr>
          </a:p>
          <a:p>
            <a:endParaRPr lang="pt-BR" sz="3600" dirty="0"/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141413F3-B1D2-57E1-37A8-F5171B9051C9}"/>
              </a:ext>
            </a:extLst>
          </p:cNvPr>
          <p:cNvSpPr txBox="1"/>
          <p:nvPr/>
        </p:nvSpPr>
        <p:spPr>
          <a:xfrm rot="10800000" flipV="1">
            <a:off x="12642461" y="5794934"/>
            <a:ext cx="541095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  <a:latin typeface="Nourd" panose="020B0604020202020204" charset="0"/>
                <a:ea typeface="Source Code Pro" panose="020B0509030403020204" pitchFamily="49" charset="0"/>
              </a:rPr>
              <a:t>Uma vez que um elemento menor seja encontrado, troque o elemento atual com o primeiro elemento de seu ciclo. O ciclo é então continuado até que o elemento atual retorne à sua posição original.</a:t>
            </a:r>
            <a:endParaRPr lang="pt-BR" sz="2400" dirty="0">
              <a:solidFill>
                <a:schemeClr val="bg1"/>
              </a:solidFill>
              <a:latin typeface="Nourd" panose="020B0604020202020204" charset="0"/>
            </a:endParaRP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881F6D12-CBEC-716B-2C0D-977A5ADFD555}"/>
              </a:ext>
            </a:extLst>
          </p:cNvPr>
          <p:cNvSpPr txBox="1"/>
          <p:nvPr/>
        </p:nvSpPr>
        <p:spPr>
          <a:xfrm>
            <a:off x="11882147" y="8469749"/>
            <a:ext cx="697627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u="none" strike="noStrike" dirty="0">
                <a:solidFill>
                  <a:srgbClr val="7A37E6"/>
                </a:solidFill>
                <a:latin typeface="Pixellet TH"/>
              </a:rPr>
              <a:t>05</a:t>
            </a:r>
          </a:p>
          <a:p>
            <a:endParaRPr lang="pt-BR" sz="3500" dirty="0"/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DF79262C-0295-8C8D-2DC6-92D66353CDEC}"/>
              </a:ext>
            </a:extLst>
          </p:cNvPr>
          <p:cNvSpPr txBox="1"/>
          <p:nvPr/>
        </p:nvSpPr>
        <p:spPr>
          <a:xfrm>
            <a:off x="12642461" y="8387756"/>
            <a:ext cx="4267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0" i="0" dirty="0">
                <a:solidFill>
                  <a:schemeClr val="bg1"/>
                </a:solidFill>
                <a:effectLst/>
                <a:latin typeface="Nourd" panose="020B0604020202020204" charset="0"/>
                <a:ea typeface="Source Code Pro" panose="020B0509030403020204" pitchFamily="49" charset="0"/>
                <a:cs typeface="Source Code Pro" panose="020B0509030403020204" pitchFamily="49" charset="0"/>
              </a:rPr>
              <a:t>Repita os passos 2-4 até que todos os ciclos estejam completos.</a:t>
            </a:r>
            <a:endParaRPr lang="pt-BR" sz="2400" dirty="0">
              <a:solidFill>
                <a:schemeClr val="bg1"/>
              </a:solidFill>
              <a:latin typeface="Nourd" panose="020B0604020202020204" charset="0"/>
            </a:endParaRPr>
          </a:p>
        </p:txBody>
      </p:sp>
      <p:sp>
        <p:nvSpPr>
          <p:cNvPr id="38" name="Freeform 8">
            <a:extLst>
              <a:ext uri="{FF2B5EF4-FFF2-40B4-BE49-F238E27FC236}">
                <a16:creationId xmlns:a16="http://schemas.microsoft.com/office/drawing/2014/main" id="{10A6FD03-F684-927F-ED44-B433788BF0A5}"/>
              </a:ext>
            </a:extLst>
          </p:cNvPr>
          <p:cNvSpPr/>
          <p:nvPr/>
        </p:nvSpPr>
        <p:spPr>
          <a:xfrm>
            <a:off x="533400" y="419615"/>
            <a:ext cx="1219200" cy="1065843"/>
          </a:xfrm>
          <a:custGeom>
            <a:avLst/>
            <a:gdLst/>
            <a:ahLst/>
            <a:cxnLst/>
            <a:rect l="l" t="t" r="r" b="b"/>
            <a:pathLst>
              <a:path w="1321593" h="1232686">
                <a:moveTo>
                  <a:pt x="0" y="0"/>
                </a:moveTo>
                <a:lnTo>
                  <a:pt x="1321593" y="0"/>
                </a:lnTo>
                <a:lnTo>
                  <a:pt x="1321593" y="1232686"/>
                </a:lnTo>
                <a:lnTo>
                  <a:pt x="0" y="123268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882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10"/>
          <p:cNvSpPr txBox="1"/>
          <p:nvPr/>
        </p:nvSpPr>
        <p:spPr>
          <a:xfrm>
            <a:off x="4246847" y="2463235"/>
            <a:ext cx="9753600" cy="56015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indent="0" algn="just" fontAlgn="base">
              <a:buNone/>
            </a:pPr>
            <a:r>
              <a:rPr lang="pt-BR" sz="2800" b="0" i="0" dirty="0">
                <a:solidFill>
                  <a:schemeClr val="bg1"/>
                </a:solidFill>
                <a:effectLst/>
                <a:latin typeface="Nourd" panose="020B0604020202020204" charset="0"/>
                <a:ea typeface="Source Code Pro" panose="020B0509030403020204" pitchFamily="49" charset="0"/>
              </a:rPr>
              <a:t> Uma das vantagens é que possui uma baixa utilização de memória, ordena o </a:t>
            </a:r>
            <a:r>
              <a:rPr lang="pt-BR" sz="2800" b="0" i="0" dirty="0" err="1">
                <a:solidFill>
                  <a:schemeClr val="bg1"/>
                </a:solidFill>
                <a:effectLst/>
                <a:latin typeface="Nourd" panose="020B0604020202020204" charset="0"/>
                <a:ea typeface="Source Code Pro" panose="020B0509030403020204" pitchFamily="49" charset="0"/>
              </a:rPr>
              <a:t>array</a:t>
            </a:r>
            <a:r>
              <a:rPr lang="pt-BR" sz="2800" b="0" i="0" dirty="0">
                <a:solidFill>
                  <a:schemeClr val="bg1"/>
                </a:solidFill>
                <a:effectLst/>
                <a:latin typeface="Nourd" panose="020B0604020202020204" charset="0"/>
                <a:ea typeface="Source Code Pro" panose="020B0509030403020204" pitchFamily="49" charset="0"/>
              </a:rPr>
              <a:t> no lugar e não requer memória adicional para variáveis temporárias ou buffers, sendo útil em certos contextos, como quando ordenar </a:t>
            </a:r>
            <a:r>
              <a:rPr lang="pt-BR" sz="2800" b="0" i="0" dirty="0" err="1">
                <a:solidFill>
                  <a:schemeClr val="bg1"/>
                </a:solidFill>
                <a:effectLst/>
                <a:latin typeface="Nourd" panose="020B0604020202020204" charset="0"/>
                <a:ea typeface="Source Code Pro" panose="020B0509030403020204" pitchFamily="49" charset="0"/>
              </a:rPr>
              <a:t>arrays</a:t>
            </a:r>
            <a:r>
              <a:rPr lang="pt-BR" sz="2800" b="0" i="0" dirty="0">
                <a:solidFill>
                  <a:schemeClr val="bg1"/>
                </a:solidFill>
                <a:effectLst/>
                <a:latin typeface="Nourd" panose="020B0604020202020204" charset="0"/>
                <a:ea typeface="Source Code Pro" panose="020B0509030403020204" pitchFamily="49" charset="0"/>
              </a:rPr>
              <a:t> pequenos com faixas de valores limitadas. </a:t>
            </a:r>
          </a:p>
          <a:p>
            <a:pPr marL="0" indent="0" algn="just" fontAlgn="base">
              <a:buNone/>
            </a:pPr>
            <a:endParaRPr lang="pt-BR" sz="2800" b="0" i="0" dirty="0">
              <a:solidFill>
                <a:schemeClr val="bg1"/>
              </a:solidFill>
              <a:effectLst/>
              <a:latin typeface="Nourd" panose="020B0604020202020204" charset="0"/>
              <a:ea typeface="Source Code Pro" panose="020B0509030403020204" pitchFamily="49" charset="0"/>
            </a:endParaRPr>
          </a:p>
          <a:p>
            <a:pPr marL="0" indent="0" algn="just" fontAlgn="base">
              <a:buNone/>
            </a:pPr>
            <a:r>
              <a:rPr lang="pt-BR" sz="2800" dirty="0">
                <a:solidFill>
                  <a:schemeClr val="bg1"/>
                </a:solidFill>
                <a:latin typeface="Nourd" panose="020B0604020202020204" charset="0"/>
                <a:ea typeface="Source Code Pro" panose="020B0509030403020204" pitchFamily="49" charset="0"/>
              </a:rPr>
              <a:t>M</a:t>
            </a:r>
            <a:r>
              <a:rPr lang="pt-BR" sz="2800" b="0" i="0" dirty="0">
                <a:solidFill>
                  <a:schemeClr val="bg1"/>
                </a:solidFill>
                <a:effectLst/>
                <a:latin typeface="Nourd" panose="020B0604020202020204" charset="0"/>
                <a:ea typeface="Source Code Pro" panose="020B0509030403020204" pitchFamily="49" charset="0"/>
              </a:rPr>
              <a:t>inimiza o número de escritas para ordenar (cada valor é escrito zero vezes se já estiver em sua posição correta ou escrito uma vez em sua posição correta).</a:t>
            </a:r>
          </a:p>
          <a:p>
            <a:pPr marL="0" indent="0" algn="just" fontAlgn="base">
              <a:buNone/>
            </a:pPr>
            <a:endParaRPr lang="pt-BR" sz="2800" b="0" i="0" dirty="0">
              <a:solidFill>
                <a:schemeClr val="bg1"/>
              </a:solidFill>
              <a:effectLst/>
              <a:latin typeface="Nourd" panose="020B0604020202020204" charset="0"/>
              <a:ea typeface="Source Code Pro" panose="020B0509030403020204" pitchFamily="49" charset="0"/>
            </a:endParaRPr>
          </a:p>
          <a:p>
            <a:pPr marL="0" indent="0" algn="just">
              <a:buNone/>
            </a:pPr>
            <a:r>
              <a:rPr lang="pt-BR" sz="2800" b="0" i="0" dirty="0">
                <a:solidFill>
                  <a:schemeClr val="bg1"/>
                </a:solidFill>
                <a:effectLst/>
                <a:latin typeface="Nourd" panose="020B0604020202020204" charset="0"/>
                <a:ea typeface="Source Code Pro" panose="020B0509030403020204" pitchFamily="49" charset="0"/>
              </a:rPr>
              <a:t>No entanto, ele pode ser lento em certas situações, especialmente quando o </a:t>
            </a:r>
            <a:r>
              <a:rPr lang="pt-BR" sz="2800" b="0" i="0" dirty="0" err="1">
                <a:solidFill>
                  <a:schemeClr val="bg1"/>
                </a:solidFill>
                <a:effectLst/>
                <a:latin typeface="Nourd" panose="020B0604020202020204" charset="0"/>
                <a:ea typeface="Source Code Pro" panose="020B0509030403020204" pitchFamily="49" charset="0"/>
              </a:rPr>
              <a:t>array</a:t>
            </a:r>
            <a:r>
              <a:rPr lang="pt-BR" sz="2800" b="0" i="0" dirty="0">
                <a:solidFill>
                  <a:schemeClr val="bg1"/>
                </a:solidFill>
                <a:effectLst/>
                <a:latin typeface="Nourd" panose="020B0604020202020204" charset="0"/>
                <a:ea typeface="Source Code Pro" panose="020B0509030403020204" pitchFamily="49" charset="0"/>
              </a:rPr>
              <a:t> tem uma grande faixa de valores.</a:t>
            </a:r>
            <a:endParaRPr lang="en-US" sz="2800" u="none" strike="noStrike" dirty="0">
              <a:solidFill>
                <a:schemeClr val="bg1"/>
              </a:solidFill>
              <a:latin typeface="Nourd" panose="020B0604020202020204" charset="0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925355" y="609644"/>
            <a:ext cx="16472732" cy="13593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279"/>
              </a:lnSpc>
              <a:spcBef>
                <a:spcPct val="0"/>
              </a:spcBef>
            </a:pPr>
            <a:r>
              <a:rPr lang="en-US" sz="6000" u="none" strike="noStrike" dirty="0" err="1">
                <a:solidFill>
                  <a:schemeClr val="bg1">
                    <a:lumMod val="95000"/>
                  </a:schemeClr>
                </a:solidFill>
                <a:latin typeface="Pixellet TH"/>
              </a:rPr>
              <a:t>Vantagem</a:t>
            </a:r>
            <a:r>
              <a:rPr lang="en-US" sz="6000" u="none" strike="noStrike" dirty="0">
                <a:solidFill>
                  <a:schemeClr val="bg1">
                    <a:lumMod val="95000"/>
                  </a:schemeClr>
                </a:solidFill>
                <a:latin typeface="Pixellet TH"/>
              </a:rPr>
              <a:t> e </a:t>
            </a:r>
            <a:br>
              <a:rPr lang="en-US" sz="6000" u="none" strike="noStrike" dirty="0">
                <a:solidFill>
                  <a:schemeClr val="bg1">
                    <a:lumMod val="95000"/>
                  </a:schemeClr>
                </a:solidFill>
                <a:latin typeface="Pixellet TH"/>
              </a:rPr>
            </a:br>
            <a:r>
              <a:rPr lang="en-US" sz="6000" u="none" strike="noStrike" dirty="0" err="1">
                <a:solidFill>
                  <a:schemeClr val="bg1">
                    <a:lumMod val="95000"/>
                  </a:schemeClr>
                </a:solidFill>
                <a:latin typeface="Pixellet TH"/>
              </a:rPr>
              <a:t>Desvantagens</a:t>
            </a:r>
            <a:r>
              <a:rPr lang="en-US" sz="6000" u="none" strike="noStrike" dirty="0">
                <a:solidFill>
                  <a:schemeClr val="bg1">
                    <a:lumMod val="95000"/>
                  </a:schemeClr>
                </a:solidFill>
                <a:latin typeface="Pixellet TH"/>
              </a:rPr>
              <a:t>:</a:t>
            </a:r>
          </a:p>
        </p:txBody>
      </p:sp>
      <p:sp>
        <p:nvSpPr>
          <p:cNvPr id="20" name="Freeform 13">
            <a:extLst>
              <a:ext uri="{FF2B5EF4-FFF2-40B4-BE49-F238E27FC236}">
                <a16:creationId xmlns:a16="http://schemas.microsoft.com/office/drawing/2014/main" id="{BEDA3B53-63F0-6AD1-A090-19D89B8E360C}"/>
              </a:ext>
            </a:extLst>
          </p:cNvPr>
          <p:cNvSpPr/>
          <p:nvPr/>
        </p:nvSpPr>
        <p:spPr>
          <a:xfrm>
            <a:off x="-40706" y="8496300"/>
            <a:ext cx="18328706" cy="1780953"/>
          </a:xfrm>
          <a:custGeom>
            <a:avLst/>
            <a:gdLst/>
            <a:ahLst/>
            <a:cxnLst/>
            <a:rect l="l" t="t" r="r" b="b"/>
            <a:pathLst>
              <a:path w="1896679" h="286226">
                <a:moveTo>
                  <a:pt x="0" y="0"/>
                </a:moveTo>
                <a:lnTo>
                  <a:pt x="1896679" y="0"/>
                </a:lnTo>
                <a:lnTo>
                  <a:pt x="1896679" y="286226"/>
                </a:lnTo>
                <a:lnTo>
                  <a:pt x="0" y="2862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45">
            <a:extLst>
              <a:ext uri="{FF2B5EF4-FFF2-40B4-BE49-F238E27FC236}">
                <a16:creationId xmlns:a16="http://schemas.microsoft.com/office/drawing/2014/main" id="{2C36FAD4-1CCF-42A7-FFE6-1D66EF960631}"/>
              </a:ext>
            </a:extLst>
          </p:cNvPr>
          <p:cNvSpPr/>
          <p:nvPr/>
        </p:nvSpPr>
        <p:spPr>
          <a:xfrm>
            <a:off x="596904" y="6210300"/>
            <a:ext cx="2702693" cy="2518292"/>
          </a:xfrm>
          <a:custGeom>
            <a:avLst/>
            <a:gdLst/>
            <a:ahLst/>
            <a:cxnLst/>
            <a:rect l="l" t="t" r="r" b="b"/>
            <a:pathLst>
              <a:path w="897146" h="825375">
                <a:moveTo>
                  <a:pt x="0" y="0"/>
                </a:moveTo>
                <a:lnTo>
                  <a:pt x="897146" y="0"/>
                </a:lnTo>
                <a:lnTo>
                  <a:pt x="897146" y="825375"/>
                </a:lnTo>
                <a:lnTo>
                  <a:pt x="0" y="8253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 dirty="0"/>
          </a:p>
        </p:txBody>
      </p:sp>
      <p:pic>
        <p:nvPicPr>
          <p:cNvPr id="23" name="Picture 57">
            <a:extLst>
              <a:ext uri="{FF2B5EF4-FFF2-40B4-BE49-F238E27FC236}">
                <a16:creationId xmlns:a16="http://schemas.microsoft.com/office/drawing/2014/main" id="{5AEE2F7C-B6A3-76B6-FE1B-CF1FFF34F80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5544800" y="609644"/>
            <a:ext cx="2133600" cy="1780953"/>
          </a:xfrm>
          <a:prstGeom prst="rect">
            <a:avLst/>
          </a:prstGeom>
        </p:spPr>
      </p:pic>
      <p:sp>
        <p:nvSpPr>
          <p:cNvPr id="24" name="Freeform 8">
            <a:extLst>
              <a:ext uri="{FF2B5EF4-FFF2-40B4-BE49-F238E27FC236}">
                <a16:creationId xmlns:a16="http://schemas.microsoft.com/office/drawing/2014/main" id="{50EFA18C-CED7-DAF0-768C-D697D35E04B4}"/>
              </a:ext>
            </a:extLst>
          </p:cNvPr>
          <p:cNvSpPr/>
          <p:nvPr/>
        </p:nvSpPr>
        <p:spPr>
          <a:xfrm>
            <a:off x="3299597" y="2196275"/>
            <a:ext cx="934752" cy="836940"/>
          </a:xfrm>
          <a:custGeom>
            <a:avLst/>
            <a:gdLst/>
            <a:ahLst/>
            <a:cxnLst/>
            <a:rect l="l" t="t" r="r" b="b"/>
            <a:pathLst>
              <a:path w="1321593" h="1232686">
                <a:moveTo>
                  <a:pt x="0" y="0"/>
                </a:moveTo>
                <a:lnTo>
                  <a:pt x="1321593" y="0"/>
                </a:lnTo>
                <a:lnTo>
                  <a:pt x="1321593" y="1232686"/>
                </a:lnTo>
                <a:lnTo>
                  <a:pt x="0" y="123268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 dirty="0"/>
          </a:p>
        </p:txBody>
      </p:sp>
      <p:sp>
        <p:nvSpPr>
          <p:cNvPr id="25" name="Freeform 8">
            <a:extLst>
              <a:ext uri="{FF2B5EF4-FFF2-40B4-BE49-F238E27FC236}">
                <a16:creationId xmlns:a16="http://schemas.microsoft.com/office/drawing/2014/main" id="{2D5FF427-C430-9FA4-0101-DE2D300804DE}"/>
              </a:ext>
            </a:extLst>
          </p:cNvPr>
          <p:cNvSpPr/>
          <p:nvPr/>
        </p:nvSpPr>
        <p:spPr>
          <a:xfrm>
            <a:off x="3230148" y="4725030"/>
            <a:ext cx="894046" cy="836940"/>
          </a:xfrm>
          <a:custGeom>
            <a:avLst/>
            <a:gdLst/>
            <a:ahLst/>
            <a:cxnLst/>
            <a:rect l="l" t="t" r="r" b="b"/>
            <a:pathLst>
              <a:path w="1321593" h="1232686">
                <a:moveTo>
                  <a:pt x="0" y="0"/>
                </a:moveTo>
                <a:lnTo>
                  <a:pt x="1321593" y="0"/>
                </a:lnTo>
                <a:lnTo>
                  <a:pt x="1321593" y="1232686"/>
                </a:lnTo>
                <a:lnTo>
                  <a:pt x="0" y="123268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 dirty="0"/>
          </a:p>
        </p:txBody>
      </p:sp>
      <p:sp>
        <p:nvSpPr>
          <p:cNvPr id="26" name="Freeform 8">
            <a:extLst>
              <a:ext uri="{FF2B5EF4-FFF2-40B4-BE49-F238E27FC236}">
                <a16:creationId xmlns:a16="http://schemas.microsoft.com/office/drawing/2014/main" id="{58ADDA1D-7976-39DC-BD85-31BB65FC1942}"/>
              </a:ext>
            </a:extLst>
          </p:cNvPr>
          <p:cNvSpPr/>
          <p:nvPr/>
        </p:nvSpPr>
        <p:spPr>
          <a:xfrm>
            <a:off x="3209795" y="6546519"/>
            <a:ext cx="934752" cy="807454"/>
          </a:xfrm>
          <a:custGeom>
            <a:avLst/>
            <a:gdLst/>
            <a:ahLst/>
            <a:cxnLst/>
            <a:rect l="l" t="t" r="r" b="b"/>
            <a:pathLst>
              <a:path w="1321593" h="1232686">
                <a:moveTo>
                  <a:pt x="0" y="0"/>
                </a:moveTo>
                <a:lnTo>
                  <a:pt x="1321593" y="0"/>
                </a:lnTo>
                <a:lnTo>
                  <a:pt x="1321593" y="1232686"/>
                </a:lnTo>
                <a:lnTo>
                  <a:pt x="0" y="123268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882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9"/>
          <p:cNvSpPr txBox="1"/>
          <p:nvPr/>
        </p:nvSpPr>
        <p:spPr>
          <a:xfrm>
            <a:off x="890224" y="-149041"/>
            <a:ext cx="16507551" cy="12216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800"/>
              </a:lnSpc>
              <a:spcBef>
                <a:spcPct val="0"/>
              </a:spcBef>
            </a:pPr>
            <a:r>
              <a:rPr lang="en-US" sz="6600" u="none" strike="noStrike" dirty="0" err="1">
                <a:solidFill>
                  <a:srgbClr val="FFFFFF"/>
                </a:solidFill>
                <a:latin typeface="Pixellet TH"/>
              </a:rPr>
              <a:t>implementaÇao</a:t>
            </a:r>
            <a:r>
              <a:rPr lang="en-US" sz="6600" u="none" strike="noStrike" dirty="0">
                <a:solidFill>
                  <a:srgbClr val="FFFFFF"/>
                </a:solidFill>
                <a:latin typeface="Pixellet TH"/>
              </a:rPr>
              <a:t>:</a:t>
            </a:r>
          </a:p>
        </p:txBody>
      </p:sp>
      <p:sp>
        <p:nvSpPr>
          <p:cNvPr id="23" name="Freeform 20">
            <a:extLst>
              <a:ext uri="{FF2B5EF4-FFF2-40B4-BE49-F238E27FC236}">
                <a16:creationId xmlns:a16="http://schemas.microsoft.com/office/drawing/2014/main" id="{1B574E45-1CA2-96D5-2FF5-53616EFBA7C5}"/>
              </a:ext>
            </a:extLst>
          </p:cNvPr>
          <p:cNvSpPr/>
          <p:nvPr/>
        </p:nvSpPr>
        <p:spPr>
          <a:xfrm>
            <a:off x="15713590" y="0"/>
            <a:ext cx="1828800" cy="2088929"/>
          </a:xfrm>
          <a:custGeom>
            <a:avLst/>
            <a:gdLst/>
            <a:ahLst/>
            <a:cxnLst/>
            <a:rect l="l" t="t" r="r" b="b"/>
            <a:pathLst>
              <a:path w="938899" h="911586">
                <a:moveTo>
                  <a:pt x="0" y="0"/>
                </a:moveTo>
                <a:lnTo>
                  <a:pt x="938900" y="0"/>
                </a:lnTo>
                <a:lnTo>
                  <a:pt x="938900" y="911586"/>
                </a:lnTo>
                <a:lnTo>
                  <a:pt x="0" y="9115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4">
            <a:extLst>
              <a:ext uri="{FF2B5EF4-FFF2-40B4-BE49-F238E27FC236}">
                <a16:creationId xmlns:a16="http://schemas.microsoft.com/office/drawing/2014/main" id="{5CA7C40D-32D0-3D95-5453-3E98C37420A2}"/>
              </a:ext>
            </a:extLst>
          </p:cNvPr>
          <p:cNvSpPr/>
          <p:nvPr/>
        </p:nvSpPr>
        <p:spPr>
          <a:xfrm>
            <a:off x="0" y="8865661"/>
            <a:ext cx="18288000" cy="1421339"/>
          </a:xfrm>
          <a:custGeom>
            <a:avLst/>
            <a:gdLst/>
            <a:ahLst/>
            <a:cxnLst/>
            <a:rect l="l" t="t" r="r" b="b"/>
            <a:pathLst>
              <a:path w="9330431" h="1408047">
                <a:moveTo>
                  <a:pt x="0" y="0"/>
                </a:moveTo>
                <a:lnTo>
                  <a:pt x="9330431" y="0"/>
                </a:lnTo>
                <a:lnTo>
                  <a:pt x="9330431" y="1408047"/>
                </a:lnTo>
                <a:lnTo>
                  <a:pt x="0" y="14080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5">
            <a:extLst>
              <a:ext uri="{FF2B5EF4-FFF2-40B4-BE49-F238E27FC236}">
                <a16:creationId xmlns:a16="http://schemas.microsoft.com/office/drawing/2014/main" id="{80F7E01E-ADCB-94DC-860E-4A792892C9C7}"/>
              </a:ext>
            </a:extLst>
          </p:cNvPr>
          <p:cNvSpPr/>
          <p:nvPr/>
        </p:nvSpPr>
        <p:spPr>
          <a:xfrm>
            <a:off x="3124200" y="102233"/>
            <a:ext cx="1133882" cy="1001709"/>
          </a:xfrm>
          <a:custGeom>
            <a:avLst/>
            <a:gdLst/>
            <a:ahLst/>
            <a:cxnLst/>
            <a:rect l="l" t="t" r="r" b="b"/>
            <a:pathLst>
              <a:path w="1321593" h="1232686">
                <a:moveTo>
                  <a:pt x="0" y="0"/>
                </a:moveTo>
                <a:lnTo>
                  <a:pt x="1321593" y="0"/>
                </a:lnTo>
                <a:lnTo>
                  <a:pt x="1321593" y="1232686"/>
                </a:lnTo>
                <a:lnTo>
                  <a:pt x="0" y="123268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48F15B84-57B4-4339-8E95-916074C7DE8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1121194"/>
            <a:ext cx="12495849" cy="891453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D33B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200832" y="8878953"/>
            <a:ext cx="9330431" cy="1408047"/>
          </a:xfrm>
          <a:custGeom>
            <a:avLst/>
            <a:gdLst/>
            <a:ahLst/>
            <a:cxnLst/>
            <a:rect l="l" t="t" r="r" b="b"/>
            <a:pathLst>
              <a:path w="9330431" h="1408047">
                <a:moveTo>
                  <a:pt x="0" y="0"/>
                </a:moveTo>
                <a:lnTo>
                  <a:pt x="9330432" y="0"/>
                </a:lnTo>
                <a:lnTo>
                  <a:pt x="9330432" y="1408047"/>
                </a:lnTo>
                <a:lnTo>
                  <a:pt x="0" y="14080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0" y="8865661"/>
            <a:ext cx="9330431" cy="1421339"/>
          </a:xfrm>
          <a:custGeom>
            <a:avLst/>
            <a:gdLst/>
            <a:ahLst/>
            <a:cxnLst/>
            <a:rect l="l" t="t" r="r" b="b"/>
            <a:pathLst>
              <a:path w="9330431" h="1408047">
                <a:moveTo>
                  <a:pt x="0" y="0"/>
                </a:moveTo>
                <a:lnTo>
                  <a:pt x="9330431" y="0"/>
                </a:lnTo>
                <a:lnTo>
                  <a:pt x="9330431" y="1408047"/>
                </a:lnTo>
                <a:lnTo>
                  <a:pt x="0" y="14080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889970D0-06AB-D0BD-DDE1-7F3835D210DB}"/>
              </a:ext>
            </a:extLst>
          </p:cNvPr>
          <p:cNvSpPr txBox="1"/>
          <p:nvPr/>
        </p:nvSpPr>
        <p:spPr>
          <a:xfrm>
            <a:off x="5062356" y="170627"/>
            <a:ext cx="1136996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u="none" strike="noStrike" dirty="0" err="1">
                <a:solidFill>
                  <a:srgbClr val="FFFFFF"/>
                </a:solidFill>
                <a:latin typeface="Pixellet TH"/>
              </a:rPr>
              <a:t>implementaÇao</a:t>
            </a:r>
            <a:endParaRPr lang="pt-BR" sz="1100" dirty="0"/>
          </a:p>
        </p:txBody>
      </p:sp>
      <p:sp>
        <p:nvSpPr>
          <p:cNvPr id="15" name="Espaço Reservado para Número de Slide 14">
            <a:extLst>
              <a:ext uri="{FF2B5EF4-FFF2-40B4-BE49-F238E27FC236}">
                <a16:creationId xmlns:a16="http://schemas.microsoft.com/office/drawing/2014/main" id="{DC54A550-5BAB-BB7B-1955-66D435E18F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18" name="Freeform 4">
            <a:extLst>
              <a:ext uri="{FF2B5EF4-FFF2-40B4-BE49-F238E27FC236}">
                <a16:creationId xmlns:a16="http://schemas.microsoft.com/office/drawing/2014/main" id="{21AB6F99-90D3-79CD-22F1-F705F2BAEA03}"/>
              </a:ext>
            </a:extLst>
          </p:cNvPr>
          <p:cNvSpPr/>
          <p:nvPr/>
        </p:nvSpPr>
        <p:spPr>
          <a:xfrm>
            <a:off x="15795336" y="975772"/>
            <a:ext cx="1828800" cy="1671710"/>
          </a:xfrm>
          <a:custGeom>
            <a:avLst/>
            <a:gdLst/>
            <a:ahLst/>
            <a:cxnLst/>
            <a:rect l="l" t="t" r="r" b="b"/>
            <a:pathLst>
              <a:path w="1993737" h="1993737">
                <a:moveTo>
                  <a:pt x="0" y="0"/>
                </a:moveTo>
                <a:lnTo>
                  <a:pt x="1993737" y="0"/>
                </a:lnTo>
                <a:lnTo>
                  <a:pt x="1993737" y="1993738"/>
                </a:lnTo>
                <a:lnTo>
                  <a:pt x="0" y="1993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 dirty="0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C57F4C27-1612-8834-3B90-C51A9DF28056}"/>
              </a:ext>
            </a:extLst>
          </p:cNvPr>
          <p:cNvSpPr/>
          <p:nvPr/>
        </p:nvSpPr>
        <p:spPr>
          <a:xfrm>
            <a:off x="3308928" y="223770"/>
            <a:ext cx="1133882" cy="1001709"/>
          </a:xfrm>
          <a:custGeom>
            <a:avLst/>
            <a:gdLst/>
            <a:ahLst/>
            <a:cxnLst/>
            <a:rect l="l" t="t" r="r" b="b"/>
            <a:pathLst>
              <a:path w="1321593" h="1232686">
                <a:moveTo>
                  <a:pt x="0" y="0"/>
                </a:moveTo>
                <a:lnTo>
                  <a:pt x="1321593" y="0"/>
                </a:lnTo>
                <a:lnTo>
                  <a:pt x="1321593" y="1232686"/>
                </a:lnTo>
                <a:lnTo>
                  <a:pt x="0" y="123268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 dirty="0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FC130B7D-1ECC-44C5-A8C1-3F65B554C9C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8928" y="1265991"/>
            <a:ext cx="11024449" cy="874167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882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/>
          <p:cNvSpPr txBox="1"/>
          <p:nvPr/>
        </p:nvSpPr>
        <p:spPr>
          <a:xfrm>
            <a:off x="1483018" y="170137"/>
            <a:ext cx="14249400" cy="10002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7800"/>
              </a:lnSpc>
              <a:spcBef>
                <a:spcPct val="0"/>
              </a:spcBef>
            </a:pPr>
            <a:r>
              <a:rPr lang="en-US" sz="6600" kern="1200" dirty="0" err="1">
                <a:solidFill>
                  <a:srgbClr val="FFFFFF"/>
                </a:solidFill>
                <a:effectLst/>
                <a:latin typeface="Pixellet TH" panose="020B0604020202020204" charset="-34"/>
                <a:ea typeface="+mn-ea"/>
                <a:cs typeface="+mn-cs"/>
              </a:rPr>
              <a:t>implementaÇao</a:t>
            </a:r>
            <a:endParaRPr lang="en-US" sz="6600" u="none" strike="noStrike" dirty="0">
              <a:solidFill>
                <a:srgbClr val="FFFFFF"/>
              </a:solidFill>
              <a:latin typeface="Pixellet TH"/>
            </a:endParaRPr>
          </a:p>
        </p:txBody>
      </p:sp>
      <p:sp>
        <p:nvSpPr>
          <p:cNvPr id="17" name="Freeform 4">
            <a:extLst>
              <a:ext uri="{FF2B5EF4-FFF2-40B4-BE49-F238E27FC236}">
                <a16:creationId xmlns:a16="http://schemas.microsoft.com/office/drawing/2014/main" id="{A4122049-1382-3AD8-D5A0-446552C78BFA}"/>
              </a:ext>
            </a:extLst>
          </p:cNvPr>
          <p:cNvSpPr/>
          <p:nvPr/>
        </p:nvSpPr>
        <p:spPr>
          <a:xfrm>
            <a:off x="0" y="8854142"/>
            <a:ext cx="18288000" cy="1421339"/>
          </a:xfrm>
          <a:custGeom>
            <a:avLst/>
            <a:gdLst/>
            <a:ahLst/>
            <a:cxnLst/>
            <a:rect l="l" t="t" r="r" b="b"/>
            <a:pathLst>
              <a:path w="9330431" h="1408047">
                <a:moveTo>
                  <a:pt x="0" y="0"/>
                </a:moveTo>
                <a:lnTo>
                  <a:pt x="9330431" y="0"/>
                </a:lnTo>
                <a:lnTo>
                  <a:pt x="9330431" y="1408047"/>
                </a:lnTo>
                <a:lnTo>
                  <a:pt x="0" y="14080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" name="Freeform 5">
            <a:extLst>
              <a:ext uri="{FF2B5EF4-FFF2-40B4-BE49-F238E27FC236}">
                <a16:creationId xmlns:a16="http://schemas.microsoft.com/office/drawing/2014/main" id="{959CB1E9-9B38-F51B-AB2B-9CCC0EDFE31E}"/>
              </a:ext>
            </a:extLst>
          </p:cNvPr>
          <p:cNvSpPr/>
          <p:nvPr/>
        </p:nvSpPr>
        <p:spPr>
          <a:xfrm>
            <a:off x="2971800" y="168702"/>
            <a:ext cx="1133882" cy="1001709"/>
          </a:xfrm>
          <a:custGeom>
            <a:avLst/>
            <a:gdLst/>
            <a:ahLst/>
            <a:cxnLst/>
            <a:rect l="l" t="t" r="r" b="b"/>
            <a:pathLst>
              <a:path w="1321593" h="1232686">
                <a:moveTo>
                  <a:pt x="0" y="0"/>
                </a:moveTo>
                <a:lnTo>
                  <a:pt x="1321593" y="0"/>
                </a:lnTo>
                <a:lnTo>
                  <a:pt x="1321593" y="1232686"/>
                </a:lnTo>
                <a:lnTo>
                  <a:pt x="0" y="12326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8E3A64F0-A73B-4973-ACE1-8F466EC046F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1257300"/>
            <a:ext cx="12115800" cy="8413751"/>
          </a:xfrm>
          <a:prstGeom prst="rect">
            <a:avLst/>
          </a:prstGeom>
        </p:spPr>
      </p:pic>
      <p:sp>
        <p:nvSpPr>
          <p:cNvPr id="21" name="Freeform 6">
            <a:extLst>
              <a:ext uri="{FF2B5EF4-FFF2-40B4-BE49-F238E27FC236}">
                <a16:creationId xmlns:a16="http://schemas.microsoft.com/office/drawing/2014/main" id="{571146E4-E143-176A-5091-3D318CFD794D}"/>
              </a:ext>
            </a:extLst>
          </p:cNvPr>
          <p:cNvSpPr/>
          <p:nvPr/>
        </p:nvSpPr>
        <p:spPr>
          <a:xfrm>
            <a:off x="11734800" y="4533900"/>
            <a:ext cx="5926145" cy="1443824"/>
          </a:xfrm>
          <a:custGeom>
            <a:avLst/>
            <a:gdLst/>
            <a:ahLst/>
            <a:cxnLst/>
            <a:rect l="l" t="t" r="r" b="b"/>
            <a:pathLst>
              <a:path w="5926145" h="1443824">
                <a:moveTo>
                  <a:pt x="0" y="0"/>
                </a:moveTo>
                <a:lnTo>
                  <a:pt x="5926145" y="0"/>
                </a:lnTo>
                <a:lnTo>
                  <a:pt x="5926145" y="1443824"/>
                </a:lnTo>
                <a:lnTo>
                  <a:pt x="0" y="144382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882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>
          <a:xfrm>
            <a:off x="6426719" y="8043679"/>
            <a:ext cx="6667132" cy="1187962"/>
          </a:xfrm>
          <a:custGeom>
            <a:avLst/>
            <a:gdLst/>
            <a:ahLst/>
            <a:cxnLst/>
            <a:rect l="l" t="t" r="r" b="b"/>
            <a:pathLst>
              <a:path w="6667132" h="1187962">
                <a:moveTo>
                  <a:pt x="0" y="0"/>
                </a:moveTo>
                <a:lnTo>
                  <a:pt x="6667132" y="0"/>
                </a:lnTo>
                <a:lnTo>
                  <a:pt x="6667132" y="1187962"/>
                </a:lnTo>
                <a:lnTo>
                  <a:pt x="0" y="11879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 dirty="0"/>
          </a:p>
        </p:txBody>
      </p:sp>
      <p:sp>
        <p:nvSpPr>
          <p:cNvPr id="7" name="Freeform 7"/>
          <p:cNvSpPr/>
          <p:nvPr/>
        </p:nvSpPr>
        <p:spPr>
          <a:xfrm>
            <a:off x="13439281" y="4352343"/>
            <a:ext cx="4667364" cy="1697223"/>
          </a:xfrm>
          <a:custGeom>
            <a:avLst/>
            <a:gdLst/>
            <a:ahLst/>
            <a:cxnLst/>
            <a:rect l="l" t="t" r="r" b="b"/>
            <a:pathLst>
              <a:path w="4667364" h="1697223">
                <a:moveTo>
                  <a:pt x="0" y="0"/>
                </a:moveTo>
                <a:lnTo>
                  <a:pt x="4667364" y="0"/>
                </a:lnTo>
                <a:lnTo>
                  <a:pt x="4667364" y="1697223"/>
                </a:lnTo>
                <a:lnTo>
                  <a:pt x="0" y="169722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 dirty="0"/>
          </a:p>
        </p:txBody>
      </p:sp>
      <p:sp>
        <p:nvSpPr>
          <p:cNvPr id="8" name="Freeform 8"/>
          <p:cNvSpPr/>
          <p:nvPr/>
        </p:nvSpPr>
        <p:spPr>
          <a:xfrm>
            <a:off x="2819400" y="2243321"/>
            <a:ext cx="10513270" cy="5484325"/>
          </a:xfrm>
          <a:custGeom>
            <a:avLst/>
            <a:gdLst/>
            <a:ahLst/>
            <a:cxnLst/>
            <a:rect l="l" t="t" r="r" b="b"/>
            <a:pathLst>
              <a:path w="6017470" h="3304138">
                <a:moveTo>
                  <a:pt x="0" y="0"/>
                </a:moveTo>
                <a:lnTo>
                  <a:pt x="6017470" y="0"/>
                </a:lnTo>
                <a:lnTo>
                  <a:pt x="6017470" y="3304138"/>
                </a:lnTo>
                <a:lnTo>
                  <a:pt x="0" y="330413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 dirty="0"/>
          </a:p>
        </p:txBody>
      </p:sp>
      <p:sp>
        <p:nvSpPr>
          <p:cNvPr id="10" name="TextBox 10"/>
          <p:cNvSpPr txBox="1"/>
          <p:nvPr/>
        </p:nvSpPr>
        <p:spPr>
          <a:xfrm>
            <a:off x="1600200" y="338293"/>
            <a:ext cx="10779220" cy="13152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1639"/>
              </a:lnSpc>
              <a:spcBef>
                <a:spcPct val="0"/>
              </a:spcBef>
            </a:pPr>
            <a:r>
              <a:rPr lang="en-US" sz="6600" u="none" strike="noStrike" dirty="0" err="1">
                <a:solidFill>
                  <a:srgbClr val="FFFFFF"/>
                </a:solidFill>
                <a:latin typeface="Pixellet TH"/>
              </a:rPr>
              <a:t>Referencias</a:t>
            </a:r>
            <a:r>
              <a:rPr lang="en-US" sz="6600" u="none" strike="noStrike" dirty="0">
                <a:solidFill>
                  <a:srgbClr val="FFFFFF"/>
                </a:solidFill>
                <a:latin typeface="Pixellet TH"/>
              </a:rPr>
              <a:t>: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0CA44CEA-3591-BAF9-0D11-BC39153E3D1A}"/>
              </a:ext>
            </a:extLst>
          </p:cNvPr>
          <p:cNvSpPr txBox="1"/>
          <p:nvPr/>
        </p:nvSpPr>
        <p:spPr>
          <a:xfrm>
            <a:off x="3588085" y="3405204"/>
            <a:ext cx="6172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b="0" i="0" dirty="0">
                <a:solidFill>
                  <a:schemeClr val="bg1"/>
                </a:solidFill>
                <a:effectLst/>
                <a:latin typeface="Nourd" panose="020B0604020202020204" charset="0"/>
                <a:hlinkClick r:id="rId8" tooltip="https://iq.opengenus.org/cycle-sort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https://iq.opengenus.org/cycle-sort/</a:t>
            </a:r>
            <a:endParaRPr lang="pt-BR" sz="2400" dirty="0">
              <a:solidFill>
                <a:schemeClr val="bg1"/>
              </a:solidFill>
              <a:latin typeface="Nourd" panose="020B0604020202020204" charset="0"/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48EB924D-A7EA-8AE9-E225-F173BE87A740}"/>
              </a:ext>
            </a:extLst>
          </p:cNvPr>
          <p:cNvSpPr txBox="1"/>
          <p:nvPr/>
        </p:nvSpPr>
        <p:spPr>
          <a:xfrm>
            <a:off x="3584871" y="3822645"/>
            <a:ext cx="68098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pt-BR" sz="2400" u="sng" dirty="0">
              <a:latin typeface="Nourd" panose="020B06040202020202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b="0" i="0" u="sng" dirty="0">
                <a:solidFill>
                  <a:schemeClr val="bg1"/>
                </a:solidFill>
                <a:effectLst/>
                <a:latin typeface="Nourd" panose="020B0604020202020204" charset="0"/>
              </a:rPr>
              <a:t>https://www.geeksforgeeks.org/cycle-sort/</a:t>
            </a:r>
            <a:endParaRPr lang="pt-BR" sz="2400" u="sng" dirty="0">
              <a:solidFill>
                <a:schemeClr val="bg1"/>
              </a:solidFill>
              <a:latin typeface="Nourd" panose="020B0604020202020204" charset="0"/>
            </a:endParaRPr>
          </a:p>
        </p:txBody>
      </p:sp>
      <p:sp>
        <p:nvSpPr>
          <p:cNvPr id="14" name="Freeform 8">
            <a:extLst>
              <a:ext uri="{FF2B5EF4-FFF2-40B4-BE49-F238E27FC236}">
                <a16:creationId xmlns:a16="http://schemas.microsoft.com/office/drawing/2014/main" id="{C564E093-8F34-872C-AE0C-9CED0ABAC35B}"/>
              </a:ext>
            </a:extLst>
          </p:cNvPr>
          <p:cNvSpPr/>
          <p:nvPr/>
        </p:nvSpPr>
        <p:spPr>
          <a:xfrm>
            <a:off x="1569929" y="688028"/>
            <a:ext cx="1174283" cy="965497"/>
          </a:xfrm>
          <a:custGeom>
            <a:avLst/>
            <a:gdLst/>
            <a:ahLst/>
            <a:cxnLst/>
            <a:rect l="l" t="t" r="r" b="b"/>
            <a:pathLst>
              <a:path w="1321593" h="1232686">
                <a:moveTo>
                  <a:pt x="0" y="0"/>
                </a:moveTo>
                <a:lnTo>
                  <a:pt x="1321593" y="0"/>
                </a:lnTo>
                <a:lnTo>
                  <a:pt x="1321593" y="1232686"/>
                </a:lnTo>
                <a:lnTo>
                  <a:pt x="0" y="123268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 dirty="0"/>
          </a:p>
        </p:txBody>
      </p:sp>
      <p:sp>
        <p:nvSpPr>
          <p:cNvPr id="17" name="Freeform 55">
            <a:extLst>
              <a:ext uri="{FF2B5EF4-FFF2-40B4-BE49-F238E27FC236}">
                <a16:creationId xmlns:a16="http://schemas.microsoft.com/office/drawing/2014/main" id="{AE24F5AB-8D4F-0CC7-8C2C-FE670E543B47}"/>
              </a:ext>
            </a:extLst>
          </p:cNvPr>
          <p:cNvSpPr/>
          <p:nvPr/>
        </p:nvSpPr>
        <p:spPr>
          <a:xfrm>
            <a:off x="1600200" y="6890431"/>
            <a:ext cx="1295400" cy="1153248"/>
          </a:xfrm>
          <a:custGeom>
            <a:avLst/>
            <a:gdLst/>
            <a:ahLst/>
            <a:cxnLst/>
            <a:rect l="l" t="t" r="r" b="b"/>
            <a:pathLst>
              <a:path w="604507" h="604507">
                <a:moveTo>
                  <a:pt x="0" y="0"/>
                </a:moveTo>
                <a:lnTo>
                  <a:pt x="604508" y="0"/>
                </a:lnTo>
                <a:lnTo>
                  <a:pt x="604508" y="604508"/>
                </a:lnTo>
                <a:lnTo>
                  <a:pt x="0" y="60450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882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937234" y="1067906"/>
            <a:ext cx="4920752" cy="2247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8399"/>
              </a:lnSpc>
              <a:spcBef>
                <a:spcPct val="0"/>
              </a:spcBef>
            </a:pPr>
            <a:r>
              <a:rPr lang="en-US" sz="6999" u="none" strike="noStrike">
                <a:solidFill>
                  <a:srgbClr val="FFFFFF"/>
                </a:solidFill>
                <a:latin typeface="Pixellet TH"/>
              </a:rPr>
              <a:t>Resource </a:t>
            </a:r>
          </a:p>
          <a:p>
            <a:pPr marL="0" lvl="0" indent="0">
              <a:lnSpc>
                <a:spcPts val="8399"/>
              </a:lnSpc>
              <a:spcBef>
                <a:spcPct val="0"/>
              </a:spcBef>
            </a:pPr>
            <a:r>
              <a:rPr lang="en-US" sz="6999" u="none" strike="noStrike">
                <a:solidFill>
                  <a:srgbClr val="FFFFFF"/>
                </a:solidFill>
                <a:latin typeface="Pixellet TH"/>
              </a:rPr>
              <a:t>Page</a:t>
            </a:r>
          </a:p>
        </p:txBody>
      </p:sp>
      <p:sp>
        <p:nvSpPr>
          <p:cNvPr id="4" name="Freeform 4"/>
          <p:cNvSpPr/>
          <p:nvPr/>
        </p:nvSpPr>
        <p:spPr>
          <a:xfrm>
            <a:off x="16722932" y="7125802"/>
            <a:ext cx="955176" cy="739827"/>
          </a:xfrm>
          <a:custGeom>
            <a:avLst/>
            <a:gdLst/>
            <a:ahLst/>
            <a:cxnLst/>
            <a:rect l="l" t="t" r="r" b="b"/>
            <a:pathLst>
              <a:path w="955176" h="739827">
                <a:moveTo>
                  <a:pt x="0" y="0"/>
                </a:moveTo>
                <a:lnTo>
                  <a:pt x="955176" y="0"/>
                </a:lnTo>
                <a:lnTo>
                  <a:pt x="955176" y="739828"/>
                </a:lnTo>
                <a:lnTo>
                  <a:pt x="0" y="7398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177748" y="7076469"/>
            <a:ext cx="230205" cy="838494"/>
          </a:xfrm>
          <a:custGeom>
            <a:avLst/>
            <a:gdLst/>
            <a:ahLst/>
            <a:cxnLst/>
            <a:rect l="l" t="t" r="r" b="b"/>
            <a:pathLst>
              <a:path w="230205" h="838494">
                <a:moveTo>
                  <a:pt x="0" y="0"/>
                </a:moveTo>
                <a:lnTo>
                  <a:pt x="230205" y="0"/>
                </a:lnTo>
                <a:lnTo>
                  <a:pt x="230205" y="838494"/>
                </a:lnTo>
                <a:lnTo>
                  <a:pt x="0" y="8384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1028902" y="7109576"/>
            <a:ext cx="747005" cy="772279"/>
          </a:xfrm>
          <a:custGeom>
            <a:avLst/>
            <a:gdLst/>
            <a:ahLst/>
            <a:cxnLst/>
            <a:rect l="l" t="t" r="r" b="b"/>
            <a:pathLst>
              <a:path w="747005" h="772279">
                <a:moveTo>
                  <a:pt x="0" y="0"/>
                </a:moveTo>
                <a:lnTo>
                  <a:pt x="747005" y="0"/>
                </a:lnTo>
                <a:lnTo>
                  <a:pt x="747005" y="772280"/>
                </a:lnTo>
                <a:lnTo>
                  <a:pt x="0" y="77228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0012827" y="7145168"/>
            <a:ext cx="701095" cy="701095"/>
          </a:xfrm>
          <a:custGeom>
            <a:avLst/>
            <a:gdLst/>
            <a:ahLst/>
            <a:cxnLst/>
            <a:rect l="l" t="t" r="r" b="b"/>
            <a:pathLst>
              <a:path w="701095" h="701095">
                <a:moveTo>
                  <a:pt x="0" y="0"/>
                </a:moveTo>
                <a:lnTo>
                  <a:pt x="701096" y="0"/>
                </a:lnTo>
                <a:lnTo>
                  <a:pt x="701096" y="701096"/>
                </a:lnTo>
                <a:lnTo>
                  <a:pt x="0" y="70109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3334085" y="7122214"/>
            <a:ext cx="747005" cy="747005"/>
          </a:xfrm>
          <a:custGeom>
            <a:avLst/>
            <a:gdLst/>
            <a:ahLst/>
            <a:cxnLst/>
            <a:rect l="l" t="t" r="r" b="b"/>
            <a:pathLst>
              <a:path w="747005" h="747005">
                <a:moveTo>
                  <a:pt x="0" y="0"/>
                </a:moveTo>
                <a:lnTo>
                  <a:pt x="747005" y="0"/>
                </a:lnTo>
                <a:lnTo>
                  <a:pt x="747005" y="747004"/>
                </a:lnTo>
                <a:lnTo>
                  <a:pt x="0" y="74700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2090886" y="7315979"/>
            <a:ext cx="928220" cy="359474"/>
          </a:xfrm>
          <a:custGeom>
            <a:avLst/>
            <a:gdLst/>
            <a:ahLst/>
            <a:cxnLst/>
            <a:rect l="l" t="t" r="r" b="b"/>
            <a:pathLst>
              <a:path w="928220" h="359474">
                <a:moveTo>
                  <a:pt x="0" y="0"/>
                </a:moveTo>
                <a:lnTo>
                  <a:pt x="928220" y="0"/>
                </a:lnTo>
                <a:lnTo>
                  <a:pt x="928220" y="359474"/>
                </a:lnTo>
                <a:lnTo>
                  <a:pt x="0" y="35947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8770786" y="7107193"/>
            <a:ext cx="927062" cy="777047"/>
          </a:xfrm>
          <a:custGeom>
            <a:avLst/>
            <a:gdLst/>
            <a:ahLst/>
            <a:cxnLst/>
            <a:rect l="l" t="t" r="r" b="b"/>
            <a:pathLst>
              <a:path w="927062" h="777047">
                <a:moveTo>
                  <a:pt x="0" y="0"/>
                </a:moveTo>
                <a:lnTo>
                  <a:pt x="927062" y="0"/>
                </a:lnTo>
                <a:lnTo>
                  <a:pt x="927062" y="777046"/>
                </a:lnTo>
                <a:lnTo>
                  <a:pt x="0" y="77704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6491848" y="7160218"/>
            <a:ext cx="821933" cy="670996"/>
          </a:xfrm>
          <a:custGeom>
            <a:avLst/>
            <a:gdLst/>
            <a:ahLst/>
            <a:cxnLst/>
            <a:rect l="l" t="t" r="r" b="b"/>
            <a:pathLst>
              <a:path w="821933" h="670996">
                <a:moveTo>
                  <a:pt x="0" y="0"/>
                </a:moveTo>
                <a:lnTo>
                  <a:pt x="821933" y="0"/>
                </a:lnTo>
                <a:lnTo>
                  <a:pt x="821933" y="670996"/>
                </a:lnTo>
                <a:lnTo>
                  <a:pt x="0" y="670996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7628760" y="7204746"/>
            <a:ext cx="827047" cy="581941"/>
          </a:xfrm>
          <a:custGeom>
            <a:avLst/>
            <a:gdLst/>
            <a:ahLst/>
            <a:cxnLst/>
            <a:rect l="l" t="t" r="r" b="b"/>
            <a:pathLst>
              <a:path w="827047" h="581941">
                <a:moveTo>
                  <a:pt x="0" y="0"/>
                </a:moveTo>
                <a:lnTo>
                  <a:pt x="827047" y="0"/>
                </a:lnTo>
                <a:lnTo>
                  <a:pt x="827047" y="581940"/>
                </a:lnTo>
                <a:lnTo>
                  <a:pt x="0" y="581940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4396069" y="7117601"/>
            <a:ext cx="567860" cy="756231"/>
          </a:xfrm>
          <a:custGeom>
            <a:avLst/>
            <a:gdLst/>
            <a:ahLst/>
            <a:cxnLst/>
            <a:rect l="l" t="t" r="r" b="b"/>
            <a:pathLst>
              <a:path w="567860" h="756231">
                <a:moveTo>
                  <a:pt x="0" y="0"/>
                </a:moveTo>
                <a:lnTo>
                  <a:pt x="567860" y="0"/>
                </a:lnTo>
                <a:lnTo>
                  <a:pt x="567860" y="756230"/>
                </a:lnTo>
                <a:lnTo>
                  <a:pt x="0" y="756230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5278908" y="7203786"/>
            <a:ext cx="583861" cy="583861"/>
          </a:xfrm>
          <a:custGeom>
            <a:avLst/>
            <a:gdLst/>
            <a:ahLst/>
            <a:cxnLst/>
            <a:rect l="l" t="t" r="r" b="b"/>
            <a:pathLst>
              <a:path w="583861" h="583861">
                <a:moveTo>
                  <a:pt x="0" y="0"/>
                </a:moveTo>
                <a:lnTo>
                  <a:pt x="583861" y="0"/>
                </a:lnTo>
                <a:lnTo>
                  <a:pt x="583861" y="583860"/>
                </a:lnTo>
                <a:lnTo>
                  <a:pt x="0" y="583860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9743403" y="5796339"/>
            <a:ext cx="784866" cy="732066"/>
          </a:xfrm>
          <a:custGeom>
            <a:avLst/>
            <a:gdLst/>
            <a:ahLst/>
            <a:cxnLst/>
            <a:rect l="l" t="t" r="r" b="b"/>
            <a:pathLst>
              <a:path w="784866" h="732066">
                <a:moveTo>
                  <a:pt x="0" y="0"/>
                </a:moveTo>
                <a:lnTo>
                  <a:pt x="784867" y="0"/>
                </a:lnTo>
                <a:lnTo>
                  <a:pt x="784867" y="732066"/>
                </a:lnTo>
                <a:lnTo>
                  <a:pt x="0" y="732066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2436630" y="5753100"/>
            <a:ext cx="620605" cy="818544"/>
          </a:xfrm>
          <a:custGeom>
            <a:avLst/>
            <a:gdLst/>
            <a:ahLst/>
            <a:cxnLst/>
            <a:rect l="l" t="t" r="r" b="b"/>
            <a:pathLst>
              <a:path w="620605" h="818544">
                <a:moveTo>
                  <a:pt x="0" y="0"/>
                </a:moveTo>
                <a:lnTo>
                  <a:pt x="620605" y="0"/>
                </a:lnTo>
                <a:lnTo>
                  <a:pt x="620605" y="818544"/>
                </a:lnTo>
                <a:lnTo>
                  <a:pt x="0" y="818544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6515838" y="5768835"/>
            <a:ext cx="747005" cy="787074"/>
          </a:xfrm>
          <a:custGeom>
            <a:avLst/>
            <a:gdLst/>
            <a:ahLst/>
            <a:cxnLst/>
            <a:rect l="l" t="t" r="r" b="b"/>
            <a:pathLst>
              <a:path w="747005" h="787074">
                <a:moveTo>
                  <a:pt x="0" y="0"/>
                </a:moveTo>
                <a:lnTo>
                  <a:pt x="747005" y="0"/>
                </a:lnTo>
                <a:lnTo>
                  <a:pt x="747005" y="787074"/>
                </a:lnTo>
                <a:lnTo>
                  <a:pt x="0" y="787074"/>
                </a:lnTo>
                <a:lnTo>
                  <a:pt x="0" y="0"/>
                </a:lnTo>
                <a:close/>
              </a:path>
            </a:pathLst>
          </a:custGeom>
          <a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7591693" y="5768835"/>
            <a:ext cx="747005" cy="787074"/>
          </a:xfrm>
          <a:custGeom>
            <a:avLst/>
            <a:gdLst/>
            <a:ahLst/>
            <a:cxnLst/>
            <a:rect l="l" t="t" r="r" b="b"/>
            <a:pathLst>
              <a:path w="747005" h="787074">
                <a:moveTo>
                  <a:pt x="0" y="0"/>
                </a:moveTo>
                <a:lnTo>
                  <a:pt x="747005" y="0"/>
                </a:lnTo>
                <a:lnTo>
                  <a:pt x="747005" y="787074"/>
                </a:lnTo>
                <a:lnTo>
                  <a:pt x="0" y="787074"/>
                </a:lnTo>
                <a:lnTo>
                  <a:pt x="0" y="0"/>
                </a:lnTo>
                <a:close/>
              </a:path>
            </a:pathLst>
          </a:custGeom>
          <a:blipFill>
            <a:blip r:embed="rId30">
              <a:extLs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8667548" y="5768835"/>
            <a:ext cx="747005" cy="787074"/>
          </a:xfrm>
          <a:custGeom>
            <a:avLst/>
            <a:gdLst/>
            <a:ahLst/>
            <a:cxnLst/>
            <a:rect l="l" t="t" r="r" b="b"/>
            <a:pathLst>
              <a:path w="747005" h="787074">
                <a:moveTo>
                  <a:pt x="0" y="0"/>
                </a:moveTo>
                <a:lnTo>
                  <a:pt x="747005" y="0"/>
                </a:lnTo>
                <a:lnTo>
                  <a:pt x="747005" y="787074"/>
                </a:lnTo>
                <a:lnTo>
                  <a:pt x="0" y="787074"/>
                </a:lnTo>
                <a:lnTo>
                  <a:pt x="0" y="0"/>
                </a:lnTo>
                <a:close/>
              </a:path>
            </a:pathLst>
          </a:custGeom>
          <a:blipFill>
            <a:blip r:embed="rId32">
              <a:extLs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16019355" y="6016005"/>
            <a:ext cx="1610033" cy="292733"/>
          </a:xfrm>
          <a:custGeom>
            <a:avLst/>
            <a:gdLst/>
            <a:ahLst/>
            <a:cxnLst/>
            <a:rect l="l" t="t" r="r" b="b"/>
            <a:pathLst>
              <a:path w="1610033" h="292733">
                <a:moveTo>
                  <a:pt x="0" y="0"/>
                </a:moveTo>
                <a:lnTo>
                  <a:pt x="1610034" y="0"/>
                </a:lnTo>
                <a:lnTo>
                  <a:pt x="1610034" y="292734"/>
                </a:lnTo>
                <a:lnTo>
                  <a:pt x="0" y="292734"/>
                </a:lnTo>
                <a:lnTo>
                  <a:pt x="0" y="0"/>
                </a:lnTo>
                <a:close/>
              </a:path>
            </a:pathLst>
          </a:custGeom>
          <a:blipFill>
            <a:blip r:embed="rId34">
              <a:extLs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13386085" y="5829120"/>
            <a:ext cx="412085" cy="666503"/>
          </a:xfrm>
          <a:custGeom>
            <a:avLst/>
            <a:gdLst/>
            <a:ahLst/>
            <a:cxnLst/>
            <a:rect l="l" t="t" r="r" b="b"/>
            <a:pathLst>
              <a:path w="412085" h="666503">
                <a:moveTo>
                  <a:pt x="0" y="0"/>
                </a:moveTo>
                <a:lnTo>
                  <a:pt x="412086" y="0"/>
                </a:lnTo>
                <a:lnTo>
                  <a:pt x="412086" y="666504"/>
                </a:lnTo>
                <a:lnTo>
                  <a:pt x="0" y="666504"/>
                </a:lnTo>
                <a:lnTo>
                  <a:pt x="0" y="0"/>
                </a:lnTo>
                <a:close/>
              </a:path>
            </a:pathLst>
          </a:custGeom>
          <a:blipFill>
            <a:blip r:embed="rId36">
              <a:extLs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10857120" y="5895186"/>
            <a:ext cx="1250659" cy="534373"/>
          </a:xfrm>
          <a:custGeom>
            <a:avLst/>
            <a:gdLst/>
            <a:ahLst/>
            <a:cxnLst/>
            <a:rect l="l" t="t" r="r" b="b"/>
            <a:pathLst>
              <a:path w="1250659" h="534373">
                <a:moveTo>
                  <a:pt x="0" y="0"/>
                </a:moveTo>
                <a:lnTo>
                  <a:pt x="1250659" y="0"/>
                </a:lnTo>
                <a:lnTo>
                  <a:pt x="1250659" y="534372"/>
                </a:lnTo>
                <a:lnTo>
                  <a:pt x="0" y="534372"/>
                </a:lnTo>
                <a:lnTo>
                  <a:pt x="0" y="0"/>
                </a:lnTo>
                <a:close/>
              </a:path>
            </a:pathLst>
          </a:custGeom>
          <a:blipFill>
            <a:blip r:embed="rId38">
              <a:extLst>
                <a:ext uri="{96DAC541-7B7A-43D3-8B79-37D633B846F1}">
                  <asvg:svgBlip xmlns:asvg="http://schemas.microsoft.com/office/drawing/2016/SVG/main" r:embed="rId39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7422080" y="4464703"/>
            <a:ext cx="549463" cy="539472"/>
          </a:xfrm>
          <a:custGeom>
            <a:avLst/>
            <a:gdLst/>
            <a:ahLst/>
            <a:cxnLst/>
            <a:rect l="l" t="t" r="r" b="b"/>
            <a:pathLst>
              <a:path w="549463" h="539472">
                <a:moveTo>
                  <a:pt x="0" y="0"/>
                </a:moveTo>
                <a:lnTo>
                  <a:pt x="549463" y="0"/>
                </a:lnTo>
                <a:lnTo>
                  <a:pt x="549463" y="539472"/>
                </a:lnTo>
                <a:lnTo>
                  <a:pt x="0" y="539472"/>
                </a:lnTo>
                <a:lnTo>
                  <a:pt x="0" y="0"/>
                </a:lnTo>
                <a:close/>
              </a:path>
            </a:pathLst>
          </a:custGeom>
          <a:blipFill>
            <a:blip r:embed="rId40">
              <a:extLst>
                <a:ext uri="{96DAC541-7B7A-43D3-8B79-37D633B846F1}">
                  <asvg:svgBlip xmlns:asvg="http://schemas.microsoft.com/office/drawing/2016/SVG/main" r:embed="rId41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14035044" y="4505216"/>
            <a:ext cx="988804" cy="458446"/>
          </a:xfrm>
          <a:custGeom>
            <a:avLst/>
            <a:gdLst/>
            <a:ahLst/>
            <a:cxnLst/>
            <a:rect l="l" t="t" r="r" b="b"/>
            <a:pathLst>
              <a:path w="988804" h="458446">
                <a:moveTo>
                  <a:pt x="0" y="0"/>
                </a:moveTo>
                <a:lnTo>
                  <a:pt x="988804" y="0"/>
                </a:lnTo>
                <a:lnTo>
                  <a:pt x="988804" y="458445"/>
                </a:lnTo>
                <a:lnTo>
                  <a:pt x="0" y="458445"/>
                </a:lnTo>
                <a:lnTo>
                  <a:pt x="0" y="0"/>
                </a:lnTo>
                <a:close/>
              </a:path>
            </a:pathLst>
          </a:custGeom>
          <a:blipFill>
            <a:blip r:embed="rId42">
              <a:extLst>
                <a:ext uri="{96DAC541-7B7A-43D3-8B79-37D633B846F1}">
                  <asvg:svgBlip xmlns:asvg="http://schemas.microsoft.com/office/drawing/2016/SVG/main" r:embed="rId43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11538458" y="4395107"/>
            <a:ext cx="1227845" cy="678664"/>
          </a:xfrm>
          <a:custGeom>
            <a:avLst/>
            <a:gdLst/>
            <a:ahLst/>
            <a:cxnLst/>
            <a:rect l="l" t="t" r="r" b="b"/>
            <a:pathLst>
              <a:path w="1227845" h="678664">
                <a:moveTo>
                  <a:pt x="0" y="0"/>
                </a:moveTo>
                <a:lnTo>
                  <a:pt x="1227845" y="0"/>
                </a:lnTo>
                <a:lnTo>
                  <a:pt x="1227845" y="678663"/>
                </a:lnTo>
                <a:lnTo>
                  <a:pt x="0" y="678663"/>
                </a:lnTo>
                <a:lnTo>
                  <a:pt x="0" y="0"/>
                </a:lnTo>
                <a:close/>
              </a:path>
            </a:pathLst>
          </a:custGeom>
          <a:blipFill>
            <a:blip r:embed="rId44">
              <a:extLst>
                <a:ext uri="{96DAC541-7B7A-43D3-8B79-37D633B846F1}">
                  <asvg:svgBlip xmlns:asvg="http://schemas.microsoft.com/office/drawing/2016/SVG/main" r:embed="rId45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14127021" y="6020237"/>
            <a:ext cx="1563483" cy="284270"/>
          </a:xfrm>
          <a:custGeom>
            <a:avLst/>
            <a:gdLst/>
            <a:ahLst/>
            <a:cxnLst/>
            <a:rect l="l" t="t" r="r" b="b"/>
            <a:pathLst>
              <a:path w="1563483" h="284270">
                <a:moveTo>
                  <a:pt x="0" y="0"/>
                </a:moveTo>
                <a:lnTo>
                  <a:pt x="1563484" y="0"/>
                </a:lnTo>
                <a:lnTo>
                  <a:pt x="1563484" y="284270"/>
                </a:lnTo>
                <a:lnTo>
                  <a:pt x="0" y="284270"/>
                </a:lnTo>
                <a:lnTo>
                  <a:pt x="0" y="0"/>
                </a:lnTo>
                <a:close/>
              </a:path>
            </a:pathLst>
          </a:custGeom>
          <a:blipFill>
            <a:blip r:embed="rId46">
              <a:extLst>
                <a:ext uri="{96DAC541-7B7A-43D3-8B79-37D633B846F1}">
                  <asvg:svgBlip xmlns:asvg="http://schemas.microsoft.com/office/drawing/2016/SVG/main" r:embed="rId47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27"/>
          <p:cNvSpPr/>
          <p:nvPr/>
        </p:nvSpPr>
        <p:spPr>
          <a:xfrm>
            <a:off x="12856478" y="4542486"/>
            <a:ext cx="1088391" cy="383905"/>
          </a:xfrm>
          <a:custGeom>
            <a:avLst/>
            <a:gdLst/>
            <a:ahLst/>
            <a:cxnLst/>
            <a:rect l="l" t="t" r="r" b="b"/>
            <a:pathLst>
              <a:path w="1088391" h="383905">
                <a:moveTo>
                  <a:pt x="0" y="0"/>
                </a:moveTo>
                <a:lnTo>
                  <a:pt x="1088391" y="0"/>
                </a:lnTo>
                <a:lnTo>
                  <a:pt x="1088391" y="383905"/>
                </a:lnTo>
                <a:lnTo>
                  <a:pt x="0" y="383905"/>
                </a:lnTo>
                <a:lnTo>
                  <a:pt x="0" y="0"/>
                </a:lnTo>
                <a:close/>
              </a:path>
            </a:pathLst>
          </a:custGeom>
          <a:blipFill>
            <a:blip r:embed="rId48">
              <a:extLst>
                <a:ext uri="{96DAC541-7B7A-43D3-8B79-37D633B846F1}">
                  <asvg:svgBlip xmlns:asvg="http://schemas.microsoft.com/office/drawing/2016/SVG/main" r:embed="rId49"/>
                </a:ext>
              </a:extLst>
            </a:blip>
            <a:stretch>
              <a:fillRect/>
            </a:stretch>
          </a:blipFill>
        </p:spPr>
      </p:sp>
      <p:sp>
        <p:nvSpPr>
          <p:cNvPr id="28" name="Freeform 28"/>
          <p:cNvSpPr/>
          <p:nvPr/>
        </p:nvSpPr>
        <p:spPr>
          <a:xfrm>
            <a:off x="8860262" y="4602392"/>
            <a:ext cx="1220596" cy="264093"/>
          </a:xfrm>
          <a:custGeom>
            <a:avLst/>
            <a:gdLst/>
            <a:ahLst/>
            <a:cxnLst/>
            <a:rect l="l" t="t" r="r" b="b"/>
            <a:pathLst>
              <a:path w="1220596" h="264093">
                <a:moveTo>
                  <a:pt x="0" y="0"/>
                </a:moveTo>
                <a:lnTo>
                  <a:pt x="1220596" y="0"/>
                </a:lnTo>
                <a:lnTo>
                  <a:pt x="1220596" y="264093"/>
                </a:lnTo>
                <a:lnTo>
                  <a:pt x="0" y="264093"/>
                </a:lnTo>
                <a:lnTo>
                  <a:pt x="0" y="0"/>
                </a:lnTo>
                <a:close/>
              </a:path>
            </a:pathLst>
          </a:custGeom>
          <a:blipFill>
            <a:blip r:embed="rId50">
              <a:extLst>
                <a:ext uri="{96DAC541-7B7A-43D3-8B79-37D633B846F1}">
                  <asvg:svgBlip xmlns:asvg="http://schemas.microsoft.com/office/drawing/2016/SVG/main" r:embed="rId51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29"/>
          <p:cNvSpPr/>
          <p:nvPr/>
        </p:nvSpPr>
        <p:spPr>
          <a:xfrm>
            <a:off x="8061717" y="4392489"/>
            <a:ext cx="708371" cy="683900"/>
          </a:xfrm>
          <a:custGeom>
            <a:avLst/>
            <a:gdLst/>
            <a:ahLst/>
            <a:cxnLst/>
            <a:rect l="l" t="t" r="r" b="b"/>
            <a:pathLst>
              <a:path w="708371" h="683900">
                <a:moveTo>
                  <a:pt x="0" y="0"/>
                </a:moveTo>
                <a:lnTo>
                  <a:pt x="708371" y="0"/>
                </a:lnTo>
                <a:lnTo>
                  <a:pt x="708371" y="683899"/>
                </a:lnTo>
                <a:lnTo>
                  <a:pt x="0" y="683899"/>
                </a:lnTo>
                <a:lnTo>
                  <a:pt x="0" y="0"/>
                </a:lnTo>
                <a:close/>
              </a:path>
            </a:pathLst>
          </a:custGeom>
          <a:blipFill>
            <a:blip r:embed="rId52">
              <a:extLst>
                <a:ext uri="{96DAC541-7B7A-43D3-8B79-37D633B846F1}">
                  <asvg:svgBlip xmlns:asvg="http://schemas.microsoft.com/office/drawing/2016/SVG/main" r:embed="rId53"/>
                </a:ext>
              </a:extLst>
            </a:blip>
            <a:stretch>
              <a:fillRect/>
            </a:stretch>
          </a:blipFill>
        </p:spPr>
      </p:sp>
      <p:sp>
        <p:nvSpPr>
          <p:cNvPr id="30" name="Freeform 30"/>
          <p:cNvSpPr/>
          <p:nvPr/>
        </p:nvSpPr>
        <p:spPr>
          <a:xfrm>
            <a:off x="10171033" y="4384936"/>
            <a:ext cx="1277250" cy="699004"/>
          </a:xfrm>
          <a:custGeom>
            <a:avLst/>
            <a:gdLst/>
            <a:ahLst/>
            <a:cxnLst/>
            <a:rect l="l" t="t" r="r" b="b"/>
            <a:pathLst>
              <a:path w="1277250" h="699004">
                <a:moveTo>
                  <a:pt x="0" y="0"/>
                </a:moveTo>
                <a:lnTo>
                  <a:pt x="1277250" y="0"/>
                </a:lnTo>
                <a:lnTo>
                  <a:pt x="1277250" y="699005"/>
                </a:lnTo>
                <a:lnTo>
                  <a:pt x="0" y="699005"/>
                </a:lnTo>
                <a:lnTo>
                  <a:pt x="0" y="0"/>
                </a:lnTo>
                <a:close/>
              </a:path>
            </a:pathLst>
          </a:custGeom>
          <a:blipFill>
            <a:blip r:embed="rId54">
              <a:extLst>
                <a:ext uri="{96DAC541-7B7A-43D3-8B79-37D633B846F1}">
                  <asvg:svgBlip xmlns:asvg="http://schemas.microsoft.com/office/drawing/2016/SVG/main" r:embed="rId55"/>
                </a:ext>
              </a:extLst>
            </a:blip>
            <a:stretch>
              <a:fillRect/>
            </a:stretch>
          </a:blipFill>
        </p:spPr>
      </p:sp>
      <p:sp>
        <p:nvSpPr>
          <p:cNvPr id="31" name="Freeform 31"/>
          <p:cNvSpPr/>
          <p:nvPr/>
        </p:nvSpPr>
        <p:spPr>
          <a:xfrm>
            <a:off x="15114022" y="4594838"/>
            <a:ext cx="1290423" cy="279201"/>
          </a:xfrm>
          <a:custGeom>
            <a:avLst/>
            <a:gdLst/>
            <a:ahLst/>
            <a:cxnLst/>
            <a:rect l="l" t="t" r="r" b="b"/>
            <a:pathLst>
              <a:path w="1290423" h="279201">
                <a:moveTo>
                  <a:pt x="0" y="0"/>
                </a:moveTo>
                <a:lnTo>
                  <a:pt x="1290423" y="0"/>
                </a:lnTo>
                <a:lnTo>
                  <a:pt x="1290423" y="279201"/>
                </a:lnTo>
                <a:lnTo>
                  <a:pt x="0" y="279201"/>
                </a:lnTo>
                <a:lnTo>
                  <a:pt x="0" y="0"/>
                </a:lnTo>
                <a:close/>
              </a:path>
            </a:pathLst>
          </a:custGeom>
          <a:blipFill>
            <a:blip r:embed="rId56">
              <a:extLst>
                <a:ext uri="{96DAC541-7B7A-43D3-8B79-37D633B846F1}">
                  <asvg:svgBlip xmlns:asvg="http://schemas.microsoft.com/office/drawing/2016/SVG/main" r:embed="rId57"/>
                </a:ext>
              </a:extLst>
            </a:blip>
            <a:stretch>
              <a:fillRect/>
            </a:stretch>
          </a:blipFill>
        </p:spPr>
      </p:sp>
      <p:sp>
        <p:nvSpPr>
          <p:cNvPr id="32" name="Freeform 32"/>
          <p:cNvSpPr/>
          <p:nvPr/>
        </p:nvSpPr>
        <p:spPr>
          <a:xfrm>
            <a:off x="16494620" y="4579370"/>
            <a:ext cx="1122208" cy="310138"/>
          </a:xfrm>
          <a:custGeom>
            <a:avLst/>
            <a:gdLst/>
            <a:ahLst/>
            <a:cxnLst/>
            <a:rect l="l" t="t" r="r" b="b"/>
            <a:pathLst>
              <a:path w="1122208" h="310138">
                <a:moveTo>
                  <a:pt x="0" y="0"/>
                </a:moveTo>
                <a:lnTo>
                  <a:pt x="1122208" y="0"/>
                </a:lnTo>
                <a:lnTo>
                  <a:pt x="1122208" y="310137"/>
                </a:lnTo>
                <a:lnTo>
                  <a:pt x="0" y="310137"/>
                </a:lnTo>
                <a:lnTo>
                  <a:pt x="0" y="0"/>
                </a:lnTo>
                <a:close/>
              </a:path>
            </a:pathLst>
          </a:custGeom>
          <a:blipFill>
            <a:blip r:embed="rId58">
              <a:extLst>
                <a:ext uri="{96DAC541-7B7A-43D3-8B79-37D633B846F1}">
                  <asvg:svgBlip xmlns:asvg="http://schemas.microsoft.com/office/drawing/2016/SVG/main" r:embed="rId59"/>
                </a:ext>
              </a:extLst>
            </a:blip>
            <a:stretch>
              <a:fillRect/>
            </a:stretch>
          </a:blipFill>
        </p:spPr>
      </p:sp>
      <p:sp>
        <p:nvSpPr>
          <p:cNvPr id="33" name="Freeform 33"/>
          <p:cNvSpPr/>
          <p:nvPr/>
        </p:nvSpPr>
        <p:spPr>
          <a:xfrm>
            <a:off x="6515838" y="4230127"/>
            <a:ext cx="816067" cy="1008623"/>
          </a:xfrm>
          <a:custGeom>
            <a:avLst/>
            <a:gdLst/>
            <a:ahLst/>
            <a:cxnLst/>
            <a:rect l="l" t="t" r="r" b="b"/>
            <a:pathLst>
              <a:path w="816067" h="1008623">
                <a:moveTo>
                  <a:pt x="0" y="0"/>
                </a:moveTo>
                <a:lnTo>
                  <a:pt x="816067" y="0"/>
                </a:lnTo>
                <a:lnTo>
                  <a:pt x="816067" y="1008623"/>
                </a:lnTo>
                <a:lnTo>
                  <a:pt x="0" y="1008623"/>
                </a:lnTo>
                <a:lnTo>
                  <a:pt x="0" y="0"/>
                </a:lnTo>
                <a:close/>
              </a:path>
            </a:pathLst>
          </a:custGeom>
          <a:blipFill>
            <a:blip r:embed="rId60">
              <a:extLst>
                <a:ext uri="{96DAC541-7B7A-43D3-8B79-37D633B846F1}">
                  <asvg:svgBlip xmlns:asvg="http://schemas.microsoft.com/office/drawing/2016/SVG/main" r:embed="rId61"/>
                </a:ext>
              </a:extLst>
            </a:blip>
            <a:stretch>
              <a:fillRect/>
            </a:stretch>
          </a:blipFill>
        </p:spPr>
      </p:sp>
      <p:sp>
        <p:nvSpPr>
          <p:cNvPr id="34" name="Freeform 34"/>
          <p:cNvSpPr/>
          <p:nvPr/>
        </p:nvSpPr>
        <p:spPr>
          <a:xfrm>
            <a:off x="15545043" y="1416649"/>
            <a:ext cx="787653" cy="787653"/>
          </a:xfrm>
          <a:custGeom>
            <a:avLst/>
            <a:gdLst/>
            <a:ahLst/>
            <a:cxnLst/>
            <a:rect l="l" t="t" r="r" b="b"/>
            <a:pathLst>
              <a:path w="787653" h="787653">
                <a:moveTo>
                  <a:pt x="0" y="0"/>
                </a:moveTo>
                <a:lnTo>
                  <a:pt x="787653" y="0"/>
                </a:lnTo>
                <a:lnTo>
                  <a:pt x="787653" y="787653"/>
                </a:lnTo>
                <a:lnTo>
                  <a:pt x="0" y="787653"/>
                </a:lnTo>
                <a:lnTo>
                  <a:pt x="0" y="0"/>
                </a:lnTo>
                <a:close/>
              </a:path>
            </a:pathLst>
          </a:custGeom>
          <a:blipFill>
            <a:blip r:embed="rId62">
              <a:extLst>
                <a:ext uri="{96DAC541-7B7A-43D3-8B79-37D633B846F1}">
                  <asvg:svgBlip xmlns:asvg="http://schemas.microsoft.com/office/drawing/2016/SVG/main" r:embed="rId63"/>
                </a:ext>
              </a:extLst>
            </a:blip>
            <a:stretch>
              <a:fillRect/>
            </a:stretch>
          </a:blipFill>
        </p:spPr>
      </p:sp>
      <p:sp>
        <p:nvSpPr>
          <p:cNvPr id="35" name="Freeform 35"/>
          <p:cNvSpPr/>
          <p:nvPr/>
        </p:nvSpPr>
        <p:spPr>
          <a:xfrm>
            <a:off x="8848206" y="1575815"/>
            <a:ext cx="2633942" cy="469321"/>
          </a:xfrm>
          <a:custGeom>
            <a:avLst/>
            <a:gdLst/>
            <a:ahLst/>
            <a:cxnLst/>
            <a:rect l="l" t="t" r="r" b="b"/>
            <a:pathLst>
              <a:path w="2633942" h="469321">
                <a:moveTo>
                  <a:pt x="0" y="0"/>
                </a:moveTo>
                <a:lnTo>
                  <a:pt x="2633941" y="0"/>
                </a:lnTo>
                <a:lnTo>
                  <a:pt x="2633941" y="469321"/>
                </a:lnTo>
                <a:lnTo>
                  <a:pt x="0" y="469321"/>
                </a:lnTo>
                <a:lnTo>
                  <a:pt x="0" y="0"/>
                </a:lnTo>
                <a:close/>
              </a:path>
            </a:pathLst>
          </a:custGeom>
          <a:blipFill>
            <a:blip r:embed="rId64">
              <a:extLst>
                <a:ext uri="{96DAC541-7B7A-43D3-8B79-37D633B846F1}">
                  <asvg:svgBlip xmlns:asvg="http://schemas.microsoft.com/office/drawing/2016/SVG/main" r:embed="rId65"/>
                </a:ext>
              </a:extLst>
            </a:blip>
            <a:stretch>
              <a:fillRect/>
            </a:stretch>
          </a:blipFill>
        </p:spPr>
      </p:sp>
      <p:sp>
        <p:nvSpPr>
          <p:cNvPr id="36" name="Freeform 36"/>
          <p:cNvSpPr/>
          <p:nvPr/>
        </p:nvSpPr>
        <p:spPr>
          <a:xfrm>
            <a:off x="11729499" y="1475220"/>
            <a:ext cx="1843906" cy="670511"/>
          </a:xfrm>
          <a:custGeom>
            <a:avLst/>
            <a:gdLst/>
            <a:ahLst/>
            <a:cxnLst/>
            <a:rect l="l" t="t" r="r" b="b"/>
            <a:pathLst>
              <a:path w="1843906" h="670511">
                <a:moveTo>
                  <a:pt x="0" y="0"/>
                </a:moveTo>
                <a:lnTo>
                  <a:pt x="1843906" y="0"/>
                </a:lnTo>
                <a:lnTo>
                  <a:pt x="1843906" y="670511"/>
                </a:lnTo>
                <a:lnTo>
                  <a:pt x="0" y="670511"/>
                </a:lnTo>
                <a:lnTo>
                  <a:pt x="0" y="0"/>
                </a:lnTo>
                <a:close/>
              </a:path>
            </a:pathLst>
          </a:custGeom>
          <a:blipFill>
            <a:blip r:embed="rId66">
              <a:extLst>
                <a:ext uri="{96DAC541-7B7A-43D3-8B79-37D633B846F1}">
                  <asvg:svgBlip xmlns:asvg="http://schemas.microsoft.com/office/drawing/2016/SVG/main" r:embed="rId67"/>
                </a:ext>
              </a:extLst>
            </a:blip>
            <a:stretch>
              <a:fillRect/>
            </a:stretch>
          </a:blipFill>
        </p:spPr>
      </p:sp>
      <p:sp>
        <p:nvSpPr>
          <p:cNvPr id="37" name="Freeform 37"/>
          <p:cNvSpPr/>
          <p:nvPr/>
        </p:nvSpPr>
        <p:spPr>
          <a:xfrm>
            <a:off x="6433064" y="1546399"/>
            <a:ext cx="2167789" cy="528152"/>
          </a:xfrm>
          <a:custGeom>
            <a:avLst/>
            <a:gdLst/>
            <a:ahLst/>
            <a:cxnLst/>
            <a:rect l="l" t="t" r="r" b="b"/>
            <a:pathLst>
              <a:path w="2167789" h="528152">
                <a:moveTo>
                  <a:pt x="0" y="0"/>
                </a:moveTo>
                <a:lnTo>
                  <a:pt x="2167790" y="0"/>
                </a:lnTo>
                <a:lnTo>
                  <a:pt x="2167790" y="528153"/>
                </a:lnTo>
                <a:lnTo>
                  <a:pt x="0" y="528153"/>
                </a:lnTo>
                <a:lnTo>
                  <a:pt x="0" y="0"/>
                </a:lnTo>
                <a:close/>
              </a:path>
            </a:pathLst>
          </a:custGeom>
          <a:blipFill>
            <a:blip r:embed="rId68">
              <a:extLst>
                <a:ext uri="{96DAC541-7B7A-43D3-8B79-37D633B846F1}">
                  <asvg:svgBlip xmlns:asvg="http://schemas.microsoft.com/office/drawing/2016/SVG/main" r:embed="rId6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 dirty="0"/>
          </a:p>
        </p:txBody>
      </p:sp>
      <p:sp>
        <p:nvSpPr>
          <p:cNvPr id="38" name="Freeform 38"/>
          <p:cNvSpPr/>
          <p:nvPr/>
        </p:nvSpPr>
        <p:spPr>
          <a:xfrm>
            <a:off x="13820757" y="1552684"/>
            <a:ext cx="1476934" cy="515584"/>
          </a:xfrm>
          <a:custGeom>
            <a:avLst/>
            <a:gdLst/>
            <a:ahLst/>
            <a:cxnLst/>
            <a:rect l="l" t="t" r="r" b="b"/>
            <a:pathLst>
              <a:path w="1476934" h="515584">
                <a:moveTo>
                  <a:pt x="0" y="0"/>
                </a:moveTo>
                <a:lnTo>
                  <a:pt x="1476934" y="0"/>
                </a:lnTo>
                <a:lnTo>
                  <a:pt x="1476934" y="515584"/>
                </a:lnTo>
                <a:lnTo>
                  <a:pt x="0" y="515584"/>
                </a:lnTo>
                <a:lnTo>
                  <a:pt x="0" y="0"/>
                </a:lnTo>
                <a:close/>
              </a:path>
            </a:pathLst>
          </a:custGeom>
          <a:blipFill>
            <a:blip r:embed="rId70">
              <a:extLst>
                <a:ext uri="{96DAC541-7B7A-43D3-8B79-37D633B846F1}">
                  <asvg:svgBlip xmlns:asvg="http://schemas.microsoft.com/office/drawing/2016/SVG/main" r:embed="rId71"/>
                </a:ext>
              </a:extLst>
            </a:blip>
            <a:stretch>
              <a:fillRect/>
            </a:stretch>
          </a:blipFill>
        </p:spPr>
      </p:sp>
      <p:sp>
        <p:nvSpPr>
          <p:cNvPr id="39" name="Freeform 39"/>
          <p:cNvSpPr/>
          <p:nvPr/>
        </p:nvSpPr>
        <p:spPr>
          <a:xfrm>
            <a:off x="16580048" y="1385717"/>
            <a:ext cx="849516" cy="849516"/>
          </a:xfrm>
          <a:custGeom>
            <a:avLst/>
            <a:gdLst/>
            <a:ahLst/>
            <a:cxnLst/>
            <a:rect l="l" t="t" r="r" b="b"/>
            <a:pathLst>
              <a:path w="849516" h="849516">
                <a:moveTo>
                  <a:pt x="0" y="0"/>
                </a:moveTo>
                <a:lnTo>
                  <a:pt x="849516" y="0"/>
                </a:lnTo>
                <a:lnTo>
                  <a:pt x="849516" y="849517"/>
                </a:lnTo>
                <a:lnTo>
                  <a:pt x="0" y="849517"/>
                </a:lnTo>
                <a:lnTo>
                  <a:pt x="0" y="0"/>
                </a:lnTo>
                <a:close/>
              </a:path>
            </a:pathLst>
          </a:custGeom>
          <a:blipFill>
            <a:blip r:embed="rId72">
              <a:extLst>
                <a:ext uri="{96DAC541-7B7A-43D3-8B79-37D633B846F1}">
                  <asvg:svgBlip xmlns:asvg="http://schemas.microsoft.com/office/drawing/2016/SVG/main" r:embed="rId73"/>
                </a:ext>
              </a:extLst>
            </a:blip>
            <a:stretch>
              <a:fillRect/>
            </a:stretch>
          </a:blipFill>
        </p:spPr>
      </p:sp>
      <p:sp>
        <p:nvSpPr>
          <p:cNvPr id="40" name="Freeform 40"/>
          <p:cNvSpPr/>
          <p:nvPr/>
        </p:nvSpPr>
        <p:spPr>
          <a:xfrm>
            <a:off x="14777114" y="2981239"/>
            <a:ext cx="473971" cy="684210"/>
          </a:xfrm>
          <a:custGeom>
            <a:avLst/>
            <a:gdLst/>
            <a:ahLst/>
            <a:cxnLst/>
            <a:rect l="l" t="t" r="r" b="b"/>
            <a:pathLst>
              <a:path w="473971" h="684210">
                <a:moveTo>
                  <a:pt x="0" y="0"/>
                </a:moveTo>
                <a:lnTo>
                  <a:pt x="473970" y="0"/>
                </a:lnTo>
                <a:lnTo>
                  <a:pt x="473970" y="684209"/>
                </a:lnTo>
                <a:lnTo>
                  <a:pt x="0" y="684209"/>
                </a:lnTo>
                <a:lnTo>
                  <a:pt x="0" y="0"/>
                </a:lnTo>
                <a:close/>
              </a:path>
            </a:pathLst>
          </a:custGeom>
          <a:blipFill>
            <a:blip r:embed="rId74">
              <a:extLst>
                <a:ext uri="{96DAC541-7B7A-43D3-8B79-37D633B846F1}">
                  <asvg:svgBlip xmlns:asvg="http://schemas.microsoft.com/office/drawing/2016/SVG/main" r:embed="rId75"/>
                </a:ext>
              </a:extLst>
            </a:blip>
            <a:stretch>
              <a:fillRect/>
            </a:stretch>
          </a:blipFill>
        </p:spPr>
      </p:sp>
      <p:sp>
        <p:nvSpPr>
          <p:cNvPr id="41" name="Freeform 41"/>
          <p:cNvSpPr/>
          <p:nvPr/>
        </p:nvSpPr>
        <p:spPr>
          <a:xfrm>
            <a:off x="16747783" y="2877305"/>
            <a:ext cx="356831" cy="892077"/>
          </a:xfrm>
          <a:custGeom>
            <a:avLst/>
            <a:gdLst/>
            <a:ahLst/>
            <a:cxnLst/>
            <a:rect l="l" t="t" r="r" b="b"/>
            <a:pathLst>
              <a:path w="356831" h="892077">
                <a:moveTo>
                  <a:pt x="0" y="0"/>
                </a:moveTo>
                <a:lnTo>
                  <a:pt x="356831" y="0"/>
                </a:lnTo>
                <a:lnTo>
                  <a:pt x="356831" y="892077"/>
                </a:lnTo>
                <a:lnTo>
                  <a:pt x="0" y="892077"/>
                </a:lnTo>
                <a:lnTo>
                  <a:pt x="0" y="0"/>
                </a:lnTo>
                <a:close/>
              </a:path>
            </a:pathLst>
          </a:custGeom>
          <a:blipFill>
            <a:blip r:embed="rId76">
              <a:extLst>
                <a:ext uri="{96DAC541-7B7A-43D3-8B79-37D633B846F1}">
                  <asvg:svgBlip xmlns:asvg="http://schemas.microsoft.com/office/drawing/2016/SVG/main" r:embed="rId77"/>
                </a:ext>
              </a:extLst>
            </a:blip>
            <a:stretch>
              <a:fillRect/>
            </a:stretch>
          </a:blipFill>
        </p:spPr>
      </p:sp>
      <p:sp>
        <p:nvSpPr>
          <p:cNvPr id="42" name="Freeform 42"/>
          <p:cNvSpPr/>
          <p:nvPr/>
        </p:nvSpPr>
        <p:spPr>
          <a:xfrm>
            <a:off x="9314883" y="2873047"/>
            <a:ext cx="461759" cy="900594"/>
          </a:xfrm>
          <a:custGeom>
            <a:avLst/>
            <a:gdLst/>
            <a:ahLst/>
            <a:cxnLst/>
            <a:rect l="l" t="t" r="r" b="b"/>
            <a:pathLst>
              <a:path w="461759" h="900594">
                <a:moveTo>
                  <a:pt x="0" y="0"/>
                </a:moveTo>
                <a:lnTo>
                  <a:pt x="461759" y="0"/>
                </a:lnTo>
                <a:lnTo>
                  <a:pt x="461759" y="900594"/>
                </a:lnTo>
                <a:lnTo>
                  <a:pt x="0" y="900594"/>
                </a:lnTo>
                <a:lnTo>
                  <a:pt x="0" y="0"/>
                </a:lnTo>
                <a:close/>
              </a:path>
            </a:pathLst>
          </a:custGeom>
          <a:blipFill>
            <a:blip r:embed="rId78">
              <a:extLst>
                <a:ext uri="{96DAC541-7B7A-43D3-8B79-37D633B846F1}">
                  <asvg:svgBlip xmlns:asvg="http://schemas.microsoft.com/office/drawing/2016/SVG/main" r:embed="rId79"/>
                </a:ext>
              </a:extLst>
            </a:blip>
            <a:stretch>
              <a:fillRect/>
            </a:stretch>
          </a:blipFill>
        </p:spPr>
      </p:sp>
      <p:sp>
        <p:nvSpPr>
          <p:cNvPr id="43" name="Freeform 43"/>
          <p:cNvSpPr/>
          <p:nvPr/>
        </p:nvSpPr>
        <p:spPr>
          <a:xfrm>
            <a:off x="13238829" y="3082029"/>
            <a:ext cx="1087896" cy="482630"/>
          </a:xfrm>
          <a:custGeom>
            <a:avLst/>
            <a:gdLst/>
            <a:ahLst/>
            <a:cxnLst/>
            <a:rect l="l" t="t" r="r" b="b"/>
            <a:pathLst>
              <a:path w="1087896" h="482630">
                <a:moveTo>
                  <a:pt x="0" y="0"/>
                </a:moveTo>
                <a:lnTo>
                  <a:pt x="1087896" y="0"/>
                </a:lnTo>
                <a:lnTo>
                  <a:pt x="1087896" y="482630"/>
                </a:lnTo>
                <a:lnTo>
                  <a:pt x="0" y="482630"/>
                </a:lnTo>
                <a:lnTo>
                  <a:pt x="0" y="0"/>
                </a:lnTo>
                <a:close/>
              </a:path>
            </a:pathLst>
          </a:custGeom>
          <a:blipFill>
            <a:blip r:embed="rId80">
              <a:extLst>
                <a:ext uri="{96DAC541-7B7A-43D3-8B79-37D633B846F1}">
                  <asvg:svgBlip xmlns:asvg="http://schemas.microsoft.com/office/drawing/2016/SVG/main" r:embed="rId81"/>
                </a:ext>
              </a:extLst>
            </a:blip>
            <a:stretch>
              <a:fillRect/>
            </a:stretch>
          </a:blipFill>
        </p:spPr>
      </p:sp>
      <p:sp>
        <p:nvSpPr>
          <p:cNvPr id="44" name="Freeform 44"/>
          <p:cNvSpPr/>
          <p:nvPr/>
        </p:nvSpPr>
        <p:spPr>
          <a:xfrm>
            <a:off x="11909210" y="3041990"/>
            <a:ext cx="879230" cy="562707"/>
          </a:xfrm>
          <a:custGeom>
            <a:avLst/>
            <a:gdLst/>
            <a:ahLst/>
            <a:cxnLst/>
            <a:rect l="l" t="t" r="r" b="b"/>
            <a:pathLst>
              <a:path w="879230" h="562707">
                <a:moveTo>
                  <a:pt x="0" y="0"/>
                </a:moveTo>
                <a:lnTo>
                  <a:pt x="879231" y="0"/>
                </a:lnTo>
                <a:lnTo>
                  <a:pt x="879231" y="562707"/>
                </a:lnTo>
                <a:lnTo>
                  <a:pt x="0" y="562707"/>
                </a:lnTo>
                <a:lnTo>
                  <a:pt x="0" y="0"/>
                </a:lnTo>
                <a:close/>
              </a:path>
            </a:pathLst>
          </a:custGeom>
          <a:blipFill>
            <a:blip r:embed="rId82">
              <a:extLst>
                <a:ext uri="{96DAC541-7B7A-43D3-8B79-37D633B846F1}">
                  <asvg:svgBlip xmlns:asvg="http://schemas.microsoft.com/office/drawing/2016/SVG/main" r:embed="rId83"/>
                </a:ext>
              </a:extLst>
            </a:blip>
            <a:stretch>
              <a:fillRect/>
            </a:stretch>
          </a:blipFill>
        </p:spPr>
      </p:sp>
      <p:sp>
        <p:nvSpPr>
          <p:cNvPr id="45" name="Freeform 45"/>
          <p:cNvSpPr/>
          <p:nvPr/>
        </p:nvSpPr>
        <p:spPr>
          <a:xfrm>
            <a:off x="7967348" y="2910656"/>
            <a:ext cx="897146" cy="825375"/>
          </a:xfrm>
          <a:custGeom>
            <a:avLst/>
            <a:gdLst/>
            <a:ahLst/>
            <a:cxnLst/>
            <a:rect l="l" t="t" r="r" b="b"/>
            <a:pathLst>
              <a:path w="897146" h="825375">
                <a:moveTo>
                  <a:pt x="0" y="0"/>
                </a:moveTo>
                <a:lnTo>
                  <a:pt x="897146" y="0"/>
                </a:lnTo>
                <a:lnTo>
                  <a:pt x="897146" y="825375"/>
                </a:lnTo>
                <a:lnTo>
                  <a:pt x="0" y="825375"/>
                </a:lnTo>
                <a:lnTo>
                  <a:pt x="0" y="0"/>
                </a:lnTo>
                <a:close/>
              </a:path>
            </a:pathLst>
          </a:custGeom>
          <a:blipFill>
            <a:blip r:embed="rId84">
              <a:extLst>
                <a:ext uri="{96DAC541-7B7A-43D3-8B79-37D633B846F1}">
                  <asvg:svgBlip xmlns:asvg="http://schemas.microsoft.com/office/drawing/2016/SVG/main" r:embed="rId85"/>
                </a:ext>
              </a:extLst>
            </a:blip>
            <a:stretch>
              <a:fillRect/>
            </a:stretch>
          </a:blipFill>
        </p:spPr>
      </p:sp>
      <p:sp>
        <p:nvSpPr>
          <p:cNvPr id="46" name="Freeform 46"/>
          <p:cNvSpPr/>
          <p:nvPr/>
        </p:nvSpPr>
        <p:spPr>
          <a:xfrm>
            <a:off x="15701473" y="2851072"/>
            <a:ext cx="595921" cy="944544"/>
          </a:xfrm>
          <a:custGeom>
            <a:avLst/>
            <a:gdLst/>
            <a:ahLst/>
            <a:cxnLst/>
            <a:rect l="l" t="t" r="r" b="b"/>
            <a:pathLst>
              <a:path w="595921" h="944544">
                <a:moveTo>
                  <a:pt x="0" y="0"/>
                </a:moveTo>
                <a:lnTo>
                  <a:pt x="595921" y="0"/>
                </a:lnTo>
                <a:lnTo>
                  <a:pt x="595921" y="944544"/>
                </a:lnTo>
                <a:lnTo>
                  <a:pt x="0" y="944544"/>
                </a:lnTo>
                <a:lnTo>
                  <a:pt x="0" y="0"/>
                </a:lnTo>
                <a:close/>
              </a:path>
            </a:pathLst>
          </a:custGeom>
          <a:blipFill>
            <a:blip r:embed="rId86">
              <a:extLst>
                <a:ext uri="{96DAC541-7B7A-43D3-8B79-37D633B846F1}">
                  <asvg:svgBlip xmlns:asvg="http://schemas.microsoft.com/office/drawing/2016/SVG/main" r:embed="rId87"/>
                </a:ext>
              </a:extLst>
            </a:blip>
            <a:stretch>
              <a:fillRect/>
            </a:stretch>
          </a:blipFill>
        </p:spPr>
      </p:sp>
      <p:sp>
        <p:nvSpPr>
          <p:cNvPr id="47" name="Freeform 47"/>
          <p:cNvSpPr/>
          <p:nvPr/>
        </p:nvSpPr>
        <p:spPr>
          <a:xfrm>
            <a:off x="6469083" y="2768111"/>
            <a:ext cx="1047876" cy="1110466"/>
          </a:xfrm>
          <a:custGeom>
            <a:avLst/>
            <a:gdLst/>
            <a:ahLst/>
            <a:cxnLst/>
            <a:rect l="l" t="t" r="r" b="b"/>
            <a:pathLst>
              <a:path w="1047876" h="1110466">
                <a:moveTo>
                  <a:pt x="0" y="0"/>
                </a:moveTo>
                <a:lnTo>
                  <a:pt x="1047876" y="0"/>
                </a:lnTo>
                <a:lnTo>
                  <a:pt x="1047876" y="1110466"/>
                </a:lnTo>
                <a:lnTo>
                  <a:pt x="0" y="1110466"/>
                </a:lnTo>
                <a:lnTo>
                  <a:pt x="0" y="0"/>
                </a:lnTo>
                <a:close/>
              </a:path>
            </a:pathLst>
          </a:custGeom>
          <a:blipFill>
            <a:blip r:embed="rId88">
              <a:extLst>
                <a:ext uri="{96DAC541-7B7A-43D3-8B79-37D633B846F1}">
                  <asvg:svgBlip xmlns:asvg="http://schemas.microsoft.com/office/drawing/2016/SVG/main" r:embed="rId89"/>
                </a:ext>
              </a:extLst>
            </a:blip>
            <a:stretch>
              <a:fillRect/>
            </a:stretch>
          </a:blipFill>
        </p:spPr>
      </p:sp>
      <p:sp>
        <p:nvSpPr>
          <p:cNvPr id="48" name="Freeform 48"/>
          <p:cNvSpPr/>
          <p:nvPr/>
        </p:nvSpPr>
        <p:spPr>
          <a:xfrm>
            <a:off x="10227030" y="3144174"/>
            <a:ext cx="1231791" cy="358339"/>
          </a:xfrm>
          <a:custGeom>
            <a:avLst/>
            <a:gdLst/>
            <a:ahLst/>
            <a:cxnLst/>
            <a:rect l="l" t="t" r="r" b="b"/>
            <a:pathLst>
              <a:path w="1231791" h="358339">
                <a:moveTo>
                  <a:pt x="0" y="0"/>
                </a:moveTo>
                <a:lnTo>
                  <a:pt x="1231792" y="0"/>
                </a:lnTo>
                <a:lnTo>
                  <a:pt x="1231792" y="358339"/>
                </a:lnTo>
                <a:lnTo>
                  <a:pt x="0" y="358339"/>
                </a:lnTo>
                <a:lnTo>
                  <a:pt x="0" y="0"/>
                </a:lnTo>
                <a:close/>
              </a:path>
            </a:pathLst>
          </a:custGeom>
          <a:blipFill>
            <a:blip r:embed="rId90">
              <a:extLst>
                <a:ext uri="{96DAC541-7B7A-43D3-8B79-37D633B846F1}">
                  <asvg:svgBlip xmlns:asvg="http://schemas.microsoft.com/office/drawing/2016/SVG/main" r:embed="rId91"/>
                </a:ext>
              </a:extLst>
            </a:blip>
            <a:stretch>
              <a:fillRect/>
            </a:stretch>
          </a:blipFill>
        </p:spPr>
      </p:sp>
      <p:sp>
        <p:nvSpPr>
          <p:cNvPr id="49" name="Freeform 49"/>
          <p:cNvSpPr/>
          <p:nvPr/>
        </p:nvSpPr>
        <p:spPr>
          <a:xfrm>
            <a:off x="7693684" y="8705988"/>
            <a:ext cx="490852" cy="490852"/>
          </a:xfrm>
          <a:custGeom>
            <a:avLst/>
            <a:gdLst/>
            <a:ahLst/>
            <a:cxnLst/>
            <a:rect l="l" t="t" r="r" b="b"/>
            <a:pathLst>
              <a:path w="490852" h="490852">
                <a:moveTo>
                  <a:pt x="0" y="0"/>
                </a:moveTo>
                <a:lnTo>
                  <a:pt x="490852" y="0"/>
                </a:lnTo>
                <a:lnTo>
                  <a:pt x="490852" y="490852"/>
                </a:lnTo>
                <a:lnTo>
                  <a:pt x="0" y="490852"/>
                </a:lnTo>
                <a:lnTo>
                  <a:pt x="0" y="0"/>
                </a:lnTo>
                <a:close/>
              </a:path>
            </a:pathLst>
          </a:custGeom>
          <a:blipFill>
            <a:blip r:embed="rId92">
              <a:extLst>
                <a:ext uri="{96DAC541-7B7A-43D3-8B79-37D633B846F1}">
                  <asvg:svgBlip xmlns:asvg="http://schemas.microsoft.com/office/drawing/2016/SVG/main" r:embed="rId93"/>
                </a:ext>
              </a:extLst>
            </a:blip>
            <a:stretch>
              <a:fillRect/>
            </a:stretch>
          </a:blipFill>
        </p:spPr>
      </p:sp>
      <p:pic>
        <p:nvPicPr>
          <p:cNvPr id="50" name="Picture 50"/>
          <p:cNvPicPr>
            <a:picLocks noChangeAspect="1"/>
          </p:cNvPicPr>
          <p:nvPr/>
        </p:nvPicPr>
        <p:blipFill>
          <a:blip r:embed="rId94"/>
          <a:srcRect/>
          <a:stretch>
            <a:fillRect/>
          </a:stretch>
        </p:blipFill>
        <p:spPr>
          <a:xfrm>
            <a:off x="8549714" y="8546399"/>
            <a:ext cx="405015" cy="810030"/>
          </a:xfrm>
          <a:prstGeom prst="rect">
            <a:avLst/>
          </a:prstGeom>
        </p:spPr>
      </p:pic>
      <p:pic>
        <p:nvPicPr>
          <p:cNvPr id="51" name="Picture 51"/>
          <p:cNvPicPr>
            <a:picLocks noChangeAspect="1"/>
          </p:cNvPicPr>
          <p:nvPr/>
        </p:nvPicPr>
        <p:blipFill>
          <a:blip r:embed="rId95"/>
          <a:srcRect/>
          <a:stretch>
            <a:fillRect/>
          </a:stretch>
        </p:blipFill>
        <p:spPr>
          <a:xfrm>
            <a:off x="6584005" y="8621972"/>
            <a:ext cx="744502" cy="658884"/>
          </a:xfrm>
          <a:prstGeom prst="rect">
            <a:avLst/>
          </a:prstGeom>
        </p:spPr>
      </p:pic>
      <p:sp>
        <p:nvSpPr>
          <p:cNvPr id="52" name="Freeform 52"/>
          <p:cNvSpPr/>
          <p:nvPr/>
        </p:nvSpPr>
        <p:spPr>
          <a:xfrm>
            <a:off x="14490239" y="8649160"/>
            <a:ext cx="680177" cy="604507"/>
          </a:xfrm>
          <a:custGeom>
            <a:avLst/>
            <a:gdLst/>
            <a:ahLst/>
            <a:cxnLst/>
            <a:rect l="l" t="t" r="r" b="b"/>
            <a:pathLst>
              <a:path w="680177" h="604507">
                <a:moveTo>
                  <a:pt x="0" y="0"/>
                </a:moveTo>
                <a:lnTo>
                  <a:pt x="680177" y="0"/>
                </a:lnTo>
                <a:lnTo>
                  <a:pt x="680177" y="604508"/>
                </a:lnTo>
                <a:lnTo>
                  <a:pt x="0" y="604508"/>
                </a:lnTo>
                <a:lnTo>
                  <a:pt x="0" y="0"/>
                </a:lnTo>
                <a:close/>
              </a:path>
            </a:pathLst>
          </a:custGeom>
          <a:blipFill>
            <a:blip r:embed="rId96">
              <a:extLst>
                <a:ext uri="{96DAC541-7B7A-43D3-8B79-37D633B846F1}">
                  <asvg:svgBlip xmlns:asvg="http://schemas.microsoft.com/office/drawing/2016/SVG/main" r:embed="rId97"/>
                </a:ext>
              </a:extLst>
            </a:blip>
            <a:stretch>
              <a:fillRect/>
            </a:stretch>
          </a:blipFill>
        </p:spPr>
      </p:sp>
      <p:sp>
        <p:nvSpPr>
          <p:cNvPr id="53" name="Freeform 53"/>
          <p:cNvSpPr/>
          <p:nvPr/>
        </p:nvSpPr>
        <p:spPr>
          <a:xfrm>
            <a:off x="16505278" y="8543907"/>
            <a:ext cx="1126275" cy="815014"/>
          </a:xfrm>
          <a:custGeom>
            <a:avLst/>
            <a:gdLst/>
            <a:ahLst/>
            <a:cxnLst/>
            <a:rect l="l" t="t" r="r" b="b"/>
            <a:pathLst>
              <a:path w="1126275" h="815014">
                <a:moveTo>
                  <a:pt x="0" y="0"/>
                </a:moveTo>
                <a:lnTo>
                  <a:pt x="1126276" y="0"/>
                </a:lnTo>
                <a:lnTo>
                  <a:pt x="1126276" y="815014"/>
                </a:lnTo>
                <a:lnTo>
                  <a:pt x="0" y="815014"/>
                </a:lnTo>
                <a:lnTo>
                  <a:pt x="0" y="0"/>
                </a:lnTo>
                <a:close/>
              </a:path>
            </a:pathLst>
          </a:custGeom>
          <a:blipFill>
            <a:blip r:embed="rId98">
              <a:extLst>
                <a:ext uri="{96DAC541-7B7A-43D3-8B79-37D633B846F1}">
                  <asvg:svgBlip xmlns:asvg="http://schemas.microsoft.com/office/drawing/2016/SVG/main" r:embed="rId99"/>
                </a:ext>
              </a:extLst>
            </a:blip>
            <a:stretch>
              <a:fillRect/>
            </a:stretch>
          </a:blipFill>
        </p:spPr>
      </p:sp>
      <p:sp>
        <p:nvSpPr>
          <p:cNvPr id="54" name="Freeform 54"/>
          <p:cNvSpPr/>
          <p:nvPr/>
        </p:nvSpPr>
        <p:spPr>
          <a:xfrm>
            <a:off x="12850882" y="8741568"/>
            <a:ext cx="454391" cy="419692"/>
          </a:xfrm>
          <a:custGeom>
            <a:avLst/>
            <a:gdLst/>
            <a:ahLst/>
            <a:cxnLst/>
            <a:rect l="l" t="t" r="r" b="b"/>
            <a:pathLst>
              <a:path w="454391" h="419692">
                <a:moveTo>
                  <a:pt x="0" y="0"/>
                </a:moveTo>
                <a:lnTo>
                  <a:pt x="454391" y="0"/>
                </a:lnTo>
                <a:lnTo>
                  <a:pt x="454391" y="419692"/>
                </a:lnTo>
                <a:lnTo>
                  <a:pt x="0" y="419692"/>
                </a:lnTo>
                <a:lnTo>
                  <a:pt x="0" y="0"/>
                </a:lnTo>
                <a:close/>
              </a:path>
            </a:pathLst>
          </a:custGeom>
          <a:blipFill>
            <a:blip r:embed="rId100">
              <a:extLst>
                <a:ext uri="{96DAC541-7B7A-43D3-8B79-37D633B846F1}">
                  <asvg:svgBlip xmlns:asvg="http://schemas.microsoft.com/office/drawing/2016/SVG/main" r:embed="rId101"/>
                </a:ext>
              </a:extLst>
            </a:blip>
            <a:stretch>
              <a:fillRect/>
            </a:stretch>
          </a:blipFill>
        </p:spPr>
      </p:sp>
      <p:sp>
        <p:nvSpPr>
          <p:cNvPr id="55" name="Freeform 55"/>
          <p:cNvSpPr/>
          <p:nvPr/>
        </p:nvSpPr>
        <p:spPr>
          <a:xfrm>
            <a:off x="15535593" y="8649160"/>
            <a:ext cx="604507" cy="604507"/>
          </a:xfrm>
          <a:custGeom>
            <a:avLst/>
            <a:gdLst/>
            <a:ahLst/>
            <a:cxnLst/>
            <a:rect l="l" t="t" r="r" b="b"/>
            <a:pathLst>
              <a:path w="604507" h="604507">
                <a:moveTo>
                  <a:pt x="0" y="0"/>
                </a:moveTo>
                <a:lnTo>
                  <a:pt x="604508" y="0"/>
                </a:lnTo>
                <a:lnTo>
                  <a:pt x="604508" y="604508"/>
                </a:lnTo>
                <a:lnTo>
                  <a:pt x="0" y="604508"/>
                </a:lnTo>
                <a:lnTo>
                  <a:pt x="0" y="0"/>
                </a:lnTo>
                <a:close/>
              </a:path>
            </a:pathLst>
          </a:custGeom>
          <a:blipFill>
            <a:blip r:embed="rId102">
              <a:extLst>
                <a:ext uri="{96DAC541-7B7A-43D3-8B79-37D633B846F1}">
                  <asvg:svgBlip xmlns:asvg="http://schemas.microsoft.com/office/drawing/2016/SVG/main" r:embed="rId103"/>
                </a:ext>
              </a:extLst>
            </a:blip>
            <a:stretch>
              <a:fillRect/>
            </a:stretch>
          </a:blipFill>
        </p:spPr>
      </p:sp>
      <p:sp>
        <p:nvSpPr>
          <p:cNvPr id="56" name="Freeform 56"/>
          <p:cNvSpPr/>
          <p:nvPr/>
        </p:nvSpPr>
        <p:spPr>
          <a:xfrm>
            <a:off x="13670451" y="8788994"/>
            <a:ext cx="454610" cy="324840"/>
          </a:xfrm>
          <a:custGeom>
            <a:avLst/>
            <a:gdLst/>
            <a:ahLst/>
            <a:cxnLst/>
            <a:rect l="l" t="t" r="r" b="b"/>
            <a:pathLst>
              <a:path w="454610" h="324840">
                <a:moveTo>
                  <a:pt x="0" y="0"/>
                </a:moveTo>
                <a:lnTo>
                  <a:pt x="454610" y="0"/>
                </a:lnTo>
                <a:lnTo>
                  <a:pt x="454610" y="324840"/>
                </a:lnTo>
                <a:lnTo>
                  <a:pt x="0" y="324840"/>
                </a:lnTo>
                <a:lnTo>
                  <a:pt x="0" y="0"/>
                </a:lnTo>
                <a:close/>
              </a:path>
            </a:pathLst>
          </a:custGeom>
          <a:blipFill>
            <a:blip r:embed="rId104">
              <a:extLst>
                <a:ext uri="{96DAC541-7B7A-43D3-8B79-37D633B846F1}">
                  <asvg:svgBlip xmlns:asvg="http://schemas.microsoft.com/office/drawing/2016/SVG/main" r:embed="rId105"/>
                </a:ext>
              </a:extLst>
            </a:blip>
            <a:stretch>
              <a:fillRect/>
            </a:stretch>
          </a:blipFill>
        </p:spPr>
      </p:sp>
      <p:pic>
        <p:nvPicPr>
          <p:cNvPr id="57" name="Picture 57"/>
          <p:cNvPicPr>
            <a:picLocks noChangeAspect="1"/>
          </p:cNvPicPr>
          <p:nvPr/>
        </p:nvPicPr>
        <p:blipFill>
          <a:blip r:embed="rId106"/>
          <a:srcRect/>
          <a:stretch>
            <a:fillRect/>
          </a:stretch>
        </p:blipFill>
        <p:spPr>
          <a:xfrm>
            <a:off x="9319906" y="8438838"/>
            <a:ext cx="1199008" cy="1025152"/>
          </a:xfrm>
          <a:prstGeom prst="rect">
            <a:avLst/>
          </a:prstGeom>
        </p:spPr>
      </p:pic>
      <p:sp>
        <p:nvSpPr>
          <p:cNvPr id="58" name="Freeform 58"/>
          <p:cNvSpPr/>
          <p:nvPr/>
        </p:nvSpPr>
        <p:spPr>
          <a:xfrm>
            <a:off x="10884092" y="8620941"/>
            <a:ext cx="660946" cy="660946"/>
          </a:xfrm>
          <a:custGeom>
            <a:avLst/>
            <a:gdLst/>
            <a:ahLst/>
            <a:cxnLst/>
            <a:rect l="l" t="t" r="r" b="b"/>
            <a:pathLst>
              <a:path w="660946" h="660946">
                <a:moveTo>
                  <a:pt x="0" y="0"/>
                </a:moveTo>
                <a:lnTo>
                  <a:pt x="660946" y="0"/>
                </a:lnTo>
                <a:lnTo>
                  <a:pt x="660946" y="660946"/>
                </a:lnTo>
                <a:lnTo>
                  <a:pt x="0" y="660946"/>
                </a:lnTo>
                <a:lnTo>
                  <a:pt x="0" y="0"/>
                </a:lnTo>
                <a:close/>
              </a:path>
            </a:pathLst>
          </a:custGeom>
          <a:blipFill>
            <a:blip r:embed="rId107">
              <a:extLst>
                <a:ext uri="{96DAC541-7B7A-43D3-8B79-37D633B846F1}">
                  <asvg:svgBlip xmlns:asvg="http://schemas.microsoft.com/office/drawing/2016/SVG/main" r:embed="rId108"/>
                </a:ext>
              </a:extLst>
            </a:blip>
            <a:stretch>
              <a:fillRect/>
            </a:stretch>
          </a:blipFill>
        </p:spPr>
      </p:sp>
      <p:sp>
        <p:nvSpPr>
          <p:cNvPr id="59" name="Freeform 59"/>
          <p:cNvSpPr/>
          <p:nvPr/>
        </p:nvSpPr>
        <p:spPr>
          <a:xfrm>
            <a:off x="11910215" y="8663669"/>
            <a:ext cx="575489" cy="575489"/>
          </a:xfrm>
          <a:custGeom>
            <a:avLst/>
            <a:gdLst/>
            <a:ahLst/>
            <a:cxnLst/>
            <a:rect l="l" t="t" r="r" b="b"/>
            <a:pathLst>
              <a:path w="575489" h="575489">
                <a:moveTo>
                  <a:pt x="0" y="0"/>
                </a:moveTo>
                <a:lnTo>
                  <a:pt x="575489" y="0"/>
                </a:lnTo>
                <a:lnTo>
                  <a:pt x="575489" y="575490"/>
                </a:lnTo>
                <a:lnTo>
                  <a:pt x="0" y="575490"/>
                </a:lnTo>
                <a:lnTo>
                  <a:pt x="0" y="0"/>
                </a:lnTo>
                <a:close/>
              </a:path>
            </a:pathLst>
          </a:custGeom>
          <a:blipFill>
            <a:blip r:embed="rId109">
              <a:extLst>
                <a:ext uri="{96DAC541-7B7A-43D3-8B79-37D633B846F1}">
                  <asvg:svgBlip xmlns:asvg="http://schemas.microsoft.com/office/drawing/2016/SVG/main" r:embed="rId110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305</TotalTime>
  <Words>360</Words>
  <Application>Microsoft Office PowerPoint</Application>
  <PresentationFormat>Personalizar</PresentationFormat>
  <Paragraphs>34</Paragraphs>
  <Slides>9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9</vt:i4>
      </vt:variant>
    </vt:vector>
  </HeadingPairs>
  <TitlesOfParts>
    <vt:vector size="16" baseType="lpstr">
      <vt:lpstr>Calibri</vt:lpstr>
      <vt:lpstr>Source Code Pro</vt:lpstr>
      <vt:lpstr>Pixellet TH</vt:lpstr>
      <vt:lpstr>Pixellet TH Bold</vt:lpstr>
      <vt:lpstr>Arial</vt:lpstr>
      <vt:lpstr>Nourd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Cópia de Designer | Marketing | Video game Interfaces Designer Portfolio</dc:title>
  <dc:creator>User</dc:creator>
  <cp:lastModifiedBy>henderson dias</cp:lastModifiedBy>
  <cp:revision>6</cp:revision>
  <dcterms:created xsi:type="dcterms:W3CDTF">2006-08-16T00:00:00Z</dcterms:created>
  <dcterms:modified xsi:type="dcterms:W3CDTF">2023-11-15T23:58:58Z</dcterms:modified>
  <dc:identifier>DAFzblG5fPw</dc:identifier>
</cp:coreProperties>
</file>